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2621D1-255C-4FA8-A65B-1B3761D019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Lab 11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E9AF18-51E8-4131-A011-A3BD37BAFE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30-09-2024 11:20:01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treemaps" id="10" name="slide10">
            <a:extLst>
              <a:ext uri="{FF2B5EF4-FFF2-40B4-BE49-F238E27FC236}">
                <a16:creationId xmlns:a16="http://schemas.microsoft.com/office/drawing/2014/main" id="{8114BD46-ED94-4FD0-BEB2-5485AE084A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6" y="0"/>
            <a:ext cx="11206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Box" id="11" name="slide11">
            <a:extLst>
              <a:ext uri="{FF2B5EF4-FFF2-40B4-BE49-F238E27FC236}">
                <a16:creationId xmlns:a16="http://schemas.microsoft.com/office/drawing/2014/main" id="{1A8D58A2-F228-462B-A6F1-E1B6CBDFF5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Pie" id="12" name="slide12">
            <a:extLst>
              <a:ext uri="{FF2B5EF4-FFF2-40B4-BE49-F238E27FC236}">
                <a16:creationId xmlns:a16="http://schemas.microsoft.com/office/drawing/2014/main" id="{001DB2BE-FF48-437A-922B-68514F7518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"/>
            <a:ext cx="12192000" cy="68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 vs Shipping Cost - 1" id="2" name="slide2">
            <a:extLst>
              <a:ext uri="{FF2B5EF4-FFF2-40B4-BE49-F238E27FC236}">
                <a16:creationId xmlns:a16="http://schemas.microsoft.com/office/drawing/2014/main" id="{C5B1EE5A-3F07-480D-9AF2-42A0756F7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093"/>
            <a:ext cx="12192000" cy="8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 vs Shipping Cost - 2" id="3" name="slide3">
            <a:extLst>
              <a:ext uri="{FF2B5EF4-FFF2-40B4-BE49-F238E27FC236}">
                <a16:creationId xmlns:a16="http://schemas.microsoft.com/office/drawing/2014/main" id="{C0DECDC4-0562-4169-A508-E3D7A586A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492"/>
            <a:ext cx="12192000" cy="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me vs Shipping Cost - 3" id="4" name="slide4">
            <a:extLst>
              <a:ext uri="{FF2B5EF4-FFF2-40B4-BE49-F238E27FC236}">
                <a16:creationId xmlns:a16="http://schemas.microsoft.com/office/drawing/2014/main" id="{EC098C1D-92CD-4AD9-B439-D8A40DAE4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5" y="0"/>
            <a:ext cx="1112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horizontal bars" id="5" name="slide5">
            <a:extLst>
              <a:ext uri="{FF2B5EF4-FFF2-40B4-BE49-F238E27FC236}">
                <a16:creationId xmlns:a16="http://schemas.microsoft.com/office/drawing/2014/main" id="{E5FA5955-DBC5-4B59-A293-BBBB3EAF00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treemaps" id="6" name="slide6">
            <a:extLst>
              <a:ext uri="{FF2B5EF4-FFF2-40B4-BE49-F238E27FC236}">
                <a16:creationId xmlns:a16="http://schemas.microsoft.com/office/drawing/2014/main" id="{E77D9A17-95B5-4DE8-B4E3-444E0D611B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5" y="0"/>
            <a:ext cx="1112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Box" id="7" name="slide7">
            <a:extLst>
              <a:ext uri="{FF2B5EF4-FFF2-40B4-BE49-F238E27FC236}">
                <a16:creationId xmlns:a16="http://schemas.microsoft.com/office/drawing/2014/main" id="{A16CED82-2121-404D-A250-842798C69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Market - Pie" id="8" name="slide8">
            <a:extLst>
              <a:ext uri="{FF2B5EF4-FFF2-40B4-BE49-F238E27FC236}">
                <a16:creationId xmlns:a16="http://schemas.microsoft.com/office/drawing/2014/main" id="{D07D3E08-73C0-4926-BDED-D73E79E5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" y="0"/>
            <a:ext cx="12044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Market - horizontal bars" id="9" name="slide9">
            <a:extLst>
              <a:ext uri="{FF2B5EF4-FFF2-40B4-BE49-F238E27FC236}">
                <a16:creationId xmlns:a16="http://schemas.microsoft.com/office/drawing/2014/main" id="{BE4E7150-7419-4747-B7AE-9DD0AB93BA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7"/>
            <a:ext cx="12192000" cy="66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2024-09-30T05:50:03Z</dcterms:created>
  <dcterms:modified xsi:type="dcterms:W3CDTF">2024-09-30T05:50:03Z</dcterms:modified>
</cp:coreProperties>
</file>