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3C82FB-EE42-4C62-9893-9B08706C5E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Lab 11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855846-9872-42B3-8C75-75DD2397E6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30-09-2024 11:25:05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treemaps" id="10" name="slide10">
            <a:extLst>
              <a:ext uri="{FF2B5EF4-FFF2-40B4-BE49-F238E27FC236}">
                <a16:creationId xmlns:a16="http://schemas.microsoft.com/office/drawing/2014/main" id="{E791AB76-232C-4E8B-A326-D403C414D0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6" y="0"/>
            <a:ext cx="1120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Box" id="11" name="slide11">
            <a:extLst>
              <a:ext uri="{FF2B5EF4-FFF2-40B4-BE49-F238E27FC236}">
                <a16:creationId xmlns:a16="http://schemas.microsoft.com/office/drawing/2014/main" id="{E80FB78E-FD66-47C0-BE7A-AEBED4942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Pie" id="12" name="slide12">
            <a:extLst>
              <a:ext uri="{FF2B5EF4-FFF2-40B4-BE49-F238E27FC236}">
                <a16:creationId xmlns:a16="http://schemas.microsoft.com/office/drawing/2014/main" id="{31307BB0-8F83-47A6-99F3-C711B4564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"/>
            <a:ext cx="12192000" cy="68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1" id="2" name="slide2">
            <a:extLst>
              <a:ext uri="{FF2B5EF4-FFF2-40B4-BE49-F238E27FC236}">
                <a16:creationId xmlns:a16="http://schemas.microsoft.com/office/drawing/2014/main" id="{1BE1491B-D100-464B-B6DC-82F9C10C7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093"/>
            <a:ext cx="12192000" cy="8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2" id="3" name="slide3">
            <a:extLst>
              <a:ext uri="{FF2B5EF4-FFF2-40B4-BE49-F238E27FC236}">
                <a16:creationId xmlns:a16="http://schemas.microsoft.com/office/drawing/2014/main" id="{FC451B27-42FC-4242-8528-9CD14A314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3" id="4" name="slide4">
            <a:extLst>
              <a:ext uri="{FF2B5EF4-FFF2-40B4-BE49-F238E27FC236}">
                <a16:creationId xmlns:a16="http://schemas.microsoft.com/office/drawing/2014/main" id="{DF028F8E-CAE0-402F-9C80-3379E9A9A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5" y="0"/>
            <a:ext cx="1112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horizontal bars" id="5" name="slide5">
            <a:extLst>
              <a:ext uri="{FF2B5EF4-FFF2-40B4-BE49-F238E27FC236}">
                <a16:creationId xmlns:a16="http://schemas.microsoft.com/office/drawing/2014/main" id="{E36753D3-005C-4E52-9AB5-EA8B3D3C6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treemaps" id="6" name="slide6">
            <a:extLst>
              <a:ext uri="{FF2B5EF4-FFF2-40B4-BE49-F238E27FC236}">
                <a16:creationId xmlns:a16="http://schemas.microsoft.com/office/drawing/2014/main" id="{B76DADB1-9E6C-4E8F-8A12-79CEAA15D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5" y="0"/>
            <a:ext cx="1112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Box" id="7" name="slide7">
            <a:extLst>
              <a:ext uri="{FF2B5EF4-FFF2-40B4-BE49-F238E27FC236}">
                <a16:creationId xmlns:a16="http://schemas.microsoft.com/office/drawing/2014/main" id="{832165DB-FBA6-431F-A8AA-73CFC9E9C2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Pie" id="8" name="slide8">
            <a:extLst>
              <a:ext uri="{FF2B5EF4-FFF2-40B4-BE49-F238E27FC236}">
                <a16:creationId xmlns:a16="http://schemas.microsoft.com/office/drawing/2014/main" id="{1FB642FF-E27D-4C78-B7EC-55671DA7C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" y="0"/>
            <a:ext cx="12044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horizontal bars" id="9" name="slide9">
            <a:extLst>
              <a:ext uri="{FF2B5EF4-FFF2-40B4-BE49-F238E27FC236}">
                <a16:creationId xmlns:a16="http://schemas.microsoft.com/office/drawing/2014/main" id="{EB08AA55-C6FF-4A56-931C-E46892F02C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2024-09-30T05:55:07Z</dcterms:created>
  <dcterms:modified xsi:type="dcterms:W3CDTF">2024-09-30T05:55:07Z</dcterms:modified>
</cp:coreProperties>
</file>