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EFEF6B1A-FD23-44CE-8206-2CBD130092E8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EDA Lab 12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73D9E78B-ADAD-45B2-9285-E259CC0229BE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08-10-2024 22:00:23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rea Chart" id="2" name="slide2">
            <a:extLst>
              <a:ext uri="{FF2B5EF4-FFF2-40B4-BE49-F238E27FC236}">
                <a16:creationId xmlns:a16="http://schemas.microsoft.com/office/drawing/2014/main" id="{828544F3-D4FE-408C-98DF-70802EE0E4D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69" y="0"/>
            <a:ext cx="119302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ext Table" id="3" name="slide3">
            <a:extLst>
              <a:ext uri="{FF2B5EF4-FFF2-40B4-BE49-F238E27FC236}">
                <a16:creationId xmlns:a16="http://schemas.microsoft.com/office/drawing/2014/main" id="{5623D90B-2098-429C-AAFE-84B8A728C3D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10753"/>
            <a:ext cx="12192000" cy="123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r Chart" id="4" name="slide4">
            <a:extLst>
              <a:ext uri="{FF2B5EF4-FFF2-40B4-BE49-F238E27FC236}">
                <a16:creationId xmlns:a16="http://schemas.microsoft.com/office/drawing/2014/main" id="{B51433EE-EC29-400C-A475-6AF56DA6509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1185" y="0"/>
            <a:ext cx="3896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2024-10-08T16:30:25Z</dcterms:created>
  <dcterms:modified xsi:type="dcterms:W3CDTF">2024-10-08T16:30:25Z</dcterms:modified>
</cp:coreProperties>
</file>