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B8F8ACC-DEEC-4225-9A63-A3D3E3706E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EDA Lab 13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876756-F2C7-4002-A01C-53CD0AE59A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14-10-2024 10:43:12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Chart" id="2" name="slide2">
            <a:extLst>
              <a:ext uri="{FF2B5EF4-FFF2-40B4-BE49-F238E27FC236}">
                <a16:creationId xmlns:a16="http://schemas.microsoft.com/office/drawing/2014/main" id="{253985B7-CB76-4B91-86D4-A382AC03FF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88" y="0"/>
            <a:ext cx="11174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 Table" id="3" name="slide3">
            <a:extLst>
              <a:ext uri="{FF2B5EF4-FFF2-40B4-BE49-F238E27FC236}">
                <a16:creationId xmlns:a16="http://schemas.microsoft.com/office/drawing/2014/main" id="{27EF7B97-F22A-46DA-85D9-38631CF2B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62232"/>
            <a:ext cx="12192000" cy="11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r Chart" id="4" name="slide4">
            <a:extLst>
              <a:ext uri="{FF2B5EF4-FFF2-40B4-BE49-F238E27FC236}">
                <a16:creationId xmlns:a16="http://schemas.microsoft.com/office/drawing/2014/main" id="{B3DFEA77-C80A-4899-B15D-43A73836E8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043" y="0"/>
            <a:ext cx="289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y Dashboard" id="5" name="slide5">
            <a:extLst>
              <a:ext uri="{FF2B5EF4-FFF2-40B4-BE49-F238E27FC236}">
                <a16:creationId xmlns:a16="http://schemas.microsoft.com/office/drawing/2014/main" id="{C516D93D-3F13-45B3-A78C-E405759C99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2024-10-14T05:13:13Z</dcterms:created>
  <dcterms:modified xsi:type="dcterms:W3CDTF">2024-10-14T05:13:13Z</dcterms:modified>
</cp:coreProperties>
</file>