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1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7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3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3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2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Power BI | Dataset: Superstore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Power BI dashboard for business stakeholders to:</a:t>
            </a:r>
          </a:p>
          <a:p>
            <a:r>
              <a:t>- Monitor Total Sales, Profit, and Profit Margins</a:t>
            </a:r>
          </a:p>
          <a:p>
            <a:r>
              <a:t>- Analyze trends over time</a:t>
            </a:r>
          </a:p>
          <a:p>
            <a:r>
              <a:t>- Understand performance by region and category</a:t>
            </a:r>
          </a:p>
          <a:p>
            <a:r>
              <a:t>- Enable filtering and interactivity for better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Superstore Sales</a:t>
            </a:r>
          </a:p>
          <a:p>
            <a:endParaRPr/>
          </a:p>
          <a:p>
            <a:r>
              <a:t>Columns Used:</a:t>
            </a:r>
          </a:p>
          <a:p>
            <a:r>
              <a:t>- Order Date, Region, State, Category, Sub-Category</a:t>
            </a:r>
          </a:p>
          <a:p>
            <a:r>
              <a:t>- Sales, Profit, Quantity</a:t>
            </a:r>
          </a:p>
          <a:p>
            <a:endParaRPr/>
          </a:p>
          <a:p>
            <a:r>
              <a:t>Time Period: 2018-2020</a:t>
            </a:r>
          </a:p>
          <a:p>
            <a:r>
              <a:t>Rows: ~10,000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includes:</a:t>
            </a:r>
          </a:p>
          <a:p>
            <a:r>
              <a:t>- KPI Cards: Total Sales, Total Profit, Profit Margin</a:t>
            </a:r>
          </a:p>
          <a:p>
            <a:r>
              <a:t>- Line Chart: Sales Over Time</a:t>
            </a:r>
          </a:p>
          <a:p>
            <a:r>
              <a:t>- Bar Chart: Sales by Category</a:t>
            </a:r>
          </a:p>
          <a:p>
            <a:r>
              <a:t>- Map: Profit by State</a:t>
            </a:r>
          </a:p>
          <a:p>
            <a:r>
              <a:t>- Table: Order-level details</a:t>
            </a:r>
          </a:p>
          <a:p>
            <a:r>
              <a:t>- Slicers: Region, Category, 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steadily increased year over year</a:t>
            </a:r>
          </a:p>
          <a:p>
            <a:r>
              <a:t>- Technology category contributed highest sales</a:t>
            </a:r>
          </a:p>
          <a:p>
            <a:r>
              <a:t>- Western region performed best in profit</a:t>
            </a:r>
          </a:p>
          <a:p>
            <a:r>
              <a:t>- Certain states like California led in both sales and profit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on high-performing regions and categories</a:t>
            </a:r>
          </a:p>
          <a:p>
            <a:r>
              <a:t>- Re-evaluate strategies in underperforming states</a:t>
            </a:r>
          </a:p>
          <a:p>
            <a:r>
              <a:t>- Leverage profitability trends for future planning</a:t>
            </a:r>
          </a:p>
          <a:p>
            <a:r>
              <a:t>- Continuously monitor KPIs with filters for quick insights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205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Sales Dashboard Summary</vt:lpstr>
      <vt:lpstr>Objective</vt:lpstr>
      <vt:lpstr>Dataset Description</vt:lpstr>
      <vt:lpstr>Dashboard Overview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HARIGOVIND T</dc:creator>
  <cp:keywords/>
  <dc:description>generated using python-pptx</dc:description>
  <cp:lastModifiedBy>HARIGOVIND T</cp:lastModifiedBy>
  <cp:revision>3</cp:revision>
  <dcterms:created xsi:type="dcterms:W3CDTF">2013-01-27T09:14:16Z</dcterms:created>
  <dcterms:modified xsi:type="dcterms:W3CDTF">2025-06-26T05:40:31Z</dcterms:modified>
  <cp:category/>
</cp:coreProperties>
</file>