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1" r:id="rId9"/>
    <p:sldId id="272" r:id="rId10"/>
    <p:sldId id="273" r:id="rId11"/>
    <p:sldId id="264" r:id="rId12"/>
    <p:sldId id="265" r:id="rId13"/>
    <p:sldId id="266" r:id="rId14"/>
    <p:sldId id="267" r:id="rId15"/>
    <p:sldId id="268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16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8029" y="461899"/>
            <a:ext cx="715594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1509941"/>
            <a:ext cx="6337300" cy="178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api" TargetMode="External"/><Relationship Id="rId2" Type="http://schemas.openxmlformats.org/officeDocument/2006/relationships/hyperlink" Target="https://hadoop.apache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371600"/>
            <a:ext cx="115824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b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EATHER FORECASTING USING HADOOP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0170" y="3124200"/>
            <a:ext cx="4391660" cy="3362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7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RESENTED BY</a:t>
            </a:r>
            <a:r>
              <a:rPr sz="2700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700" spc="-2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2700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HARIGOWTHAM. A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2700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192324198</a:t>
            </a:r>
            <a:endParaRPr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ctr">
              <a:lnSpc>
                <a:spcPct val="100000"/>
              </a:lnSpc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CSA1520</a:t>
            </a:r>
          </a:p>
          <a:p>
            <a:pPr marL="12700" marR="5080" algn="ctr">
              <a:lnSpc>
                <a:spcPct val="100000"/>
              </a:lnSpc>
            </a:pPr>
            <a:r>
              <a:rPr lang="en-US" sz="27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AND BIG DATA ANALYTICS FOR WEB </a:t>
            </a: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27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700" spc="-1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ctr">
              <a:lnSpc>
                <a:spcPct val="100000"/>
              </a:lnSpc>
            </a:pPr>
            <a:r>
              <a:rPr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sz="2700" spc="-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sz="27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7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r>
              <a:rPr sz="27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7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endParaRPr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B0AB64-FB1C-A2F7-08A0-A686ECF31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989"/>
            <a:ext cx="12192000" cy="6056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05981D-FB16-BFC2-AC87-B6C197BF2625}"/>
              </a:ext>
            </a:extLst>
          </p:cNvPr>
          <p:cNvSpPr txBox="1"/>
          <p:nvPr/>
        </p:nvSpPr>
        <p:spPr>
          <a:xfrm>
            <a:off x="2057400" y="6248401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85800" y="0"/>
            <a:ext cx="71559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8359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spc="-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pc="-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9BDCE3-1A6B-37B6-8AB5-5A064D126B66}"/>
              </a:ext>
            </a:extLst>
          </p:cNvPr>
          <p:cNvSpPr txBox="1"/>
          <p:nvPr/>
        </p:nvSpPr>
        <p:spPr>
          <a:xfrm>
            <a:off x="2892170" y="2151727"/>
            <a:ext cx="54898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Faced During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large datasets efficiently.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Hadoop for optimized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streaming complexity.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Constraints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computational requirements.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accuracy depends on input sources.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905000" y="152400"/>
            <a:ext cx="71559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661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spc="-9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061D75-38E9-2DB5-E43E-2834DDAC254B}"/>
              </a:ext>
            </a:extLst>
          </p:cNvPr>
          <p:cNvSpPr txBox="1"/>
          <p:nvPr/>
        </p:nvSpPr>
        <p:spPr>
          <a:xfrm>
            <a:off x="2743200" y="1981200"/>
            <a:ext cx="6324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Enhancements &amp; Improvements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deep learning for more accurate predictions.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real-time data ingestion pipelines.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UI with interactive data visualizations.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Extensions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IoT-based sensors for live weather monitoring.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system on cloud for global accessibility.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057400" y="0"/>
            <a:ext cx="71559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3553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01BA8-8DCF-CF27-6770-E54ADA1713FA}"/>
              </a:ext>
            </a:extLst>
          </p:cNvPr>
          <p:cNvSpPr txBox="1"/>
          <p:nvPr/>
        </p:nvSpPr>
        <p:spPr>
          <a:xfrm>
            <a:off x="2209800" y="1828800"/>
            <a:ext cx="7848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Hadoop-based weather forecasting improves data processing 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MapReduce and Spark enable large-scale real-time analytics.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better predictions and visualizations.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enhances weather prediction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scalable for future enhancement.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analytics supports dynamic forecasting.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0B2A9BC0-4EA0-E315-DCE1-44240CED7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85800" y="-12119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133600" y="0"/>
            <a:ext cx="71559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2918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CAFE7-D837-7000-C19C-81E8A49DC178}"/>
              </a:ext>
            </a:extLst>
          </p:cNvPr>
          <p:cNvSpPr txBox="1"/>
          <p:nvPr/>
        </p:nvSpPr>
        <p:spPr>
          <a:xfrm>
            <a:off x="1600200" y="1859339"/>
            <a:ext cx="9220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Hadoop Documentation: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https://hadoop.apache.org/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OpenWeatherMap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https://openweathermap.org/api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C. Prasad &amp; S. Ramesh, "Big Data in Weather Forecasting: A Hadoop-Based Approach," International Journal of Climate Studies,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Zhang et al., "A Comparative Study of Machine Learning Models for Weather Prediction using Big Data," IEEE Transactions on Big Data, 2022.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Doe &amp; A. Smith, "Real-Time Weather Prediction with Apache Spark," Journal of Meteorological Studies, 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Brown, "Enhancing Weather Forecasting Using MapReduce," ACM Big Data Conference Proceedings, 2020.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476" y="685800"/>
            <a:ext cx="279304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spc="-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B2656-5B2F-EFE0-F7EA-A42A6774F5FC}"/>
              </a:ext>
            </a:extLst>
          </p:cNvPr>
          <p:cNvSpPr txBox="1"/>
          <p:nvPr/>
        </p:nvSpPr>
        <p:spPr>
          <a:xfrm>
            <a:off x="2362200" y="2459504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Feel free to ask if you have any questions or need further clarifications 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functionality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details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Solutions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9718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pc="-1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88F2F-3722-26C4-98D6-0A309776825C}"/>
              </a:ext>
            </a:extLst>
          </p:cNvPr>
          <p:cNvSpPr txBox="1"/>
          <p:nvPr/>
        </p:nvSpPr>
        <p:spPr>
          <a:xfrm>
            <a:off x="1371600" y="1752600"/>
            <a:ext cx="9296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forecasting requires processing vast amounts of data from multiple sources.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ecosystem is used for large-scale data storage and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analytics helps in predicting weather trends effectively.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weather prediction methods struggle with handling large 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an efficient, scalable system to process and analyze weather data.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86000" y="0"/>
            <a:ext cx="71559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90140" algn="l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pc="-1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5641FA-72BF-DA13-F7A4-6714A90C0B86}"/>
              </a:ext>
            </a:extLst>
          </p:cNvPr>
          <p:cNvSpPr txBox="1"/>
          <p:nvPr/>
        </p:nvSpPr>
        <p:spPr>
          <a:xfrm>
            <a:off x="1295400" y="2133600"/>
            <a:ext cx="876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weather data from multiple sources (APIs, historical data, sensors).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and process large datasets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using Hadoop.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real-time analytics for accurate weather predictions.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understanding.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67600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spc="-1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spc="-13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pc="-1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pc="-1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F6E8AA-7511-D412-DA95-141178717F47}"/>
              </a:ext>
            </a:extLst>
          </p:cNvPr>
          <p:cNvSpPr txBox="1"/>
          <p:nvPr/>
        </p:nvSpPr>
        <p:spPr>
          <a:xfrm>
            <a:off x="2286000" y="1981200"/>
            <a:ext cx="7391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frameworks (Hadoop, Spark) improve weather analytics.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 has been effectively used in climate data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processing enhances accuracy in forecasting models.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 lack real-time processing 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improved integration of Hadoop with predictive analytics.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828800" y="0"/>
            <a:ext cx="71559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47239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pc="-1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C2CC57-1C7C-C600-3AB5-7A16581363C8}"/>
              </a:ext>
            </a:extLst>
          </p:cNvPr>
          <p:cNvSpPr txBox="1"/>
          <p:nvPr/>
        </p:nvSpPr>
        <p:spPr>
          <a:xfrm>
            <a:off x="2667000" y="1610994"/>
            <a:ext cx="6400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OpenWeatherMap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API, Kaggle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&amp; Processing: Hadoop (HDFS, MapReduce)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Analytics: Apache Spark, Python (ML models)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Flask, Tableau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ingestion and 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Hadoop-based processing (MapReduce)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 using Spark 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– based visualization of results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600200" y="0"/>
            <a:ext cx="71559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1330">
              <a:lnSpc>
                <a:spcPct val="100000"/>
              </a:lnSpc>
              <a:spcBef>
                <a:spcPts val="105"/>
              </a:spcBef>
            </a:pPr>
            <a:r>
              <a:rPr lang="en-IN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BF2C8-4D18-879B-EAD3-A62CE975E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12192000" cy="58976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91896" y="0"/>
            <a:ext cx="71559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111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spc="-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pc="-11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012E8-7583-2414-BF46-5B7167E5A215}"/>
              </a:ext>
            </a:extLst>
          </p:cNvPr>
          <p:cNvSpPr txBox="1"/>
          <p:nvPr/>
        </p:nvSpPr>
        <p:spPr>
          <a:xfrm>
            <a:off x="1905000" y="1295400"/>
            <a:ext cx="120076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and more accurate weather forecasting.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large-scale data processing using Hadoop.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analytics for better decision-making.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adaptable solution for weather prediction.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Existing Methods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8DD5818-0FDE-403A-BFB8-6D4C43728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80" y="3363586"/>
            <a:ext cx="535279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AD7988E-78F4-67EB-379C-F3499DCB5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193621"/>
              </p:ext>
            </p:extLst>
          </p:nvPr>
        </p:nvGraphicFramePr>
        <p:xfrm>
          <a:off x="2057400" y="3686751"/>
          <a:ext cx="8077200" cy="17523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831875019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176611102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1565051499"/>
                    </a:ext>
                  </a:extLst>
                </a:gridCol>
              </a:tblGrid>
              <a:tr h="5561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 Forecasting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Hadoop-based Forecasting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52036"/>
                  </a:ext>
                </a:extLst>
              </a:tr>
              <a:tr h="55615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Handling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Scalable &amp; distributed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459747"/>
                  </a:ext>
                </a:extLst>
              </a:tr>
              <a:tr h="55615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Processing Speed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- performance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1538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83ACEF7-346A-D935-CF7A-7E645703D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24009"/>
              </p:ext>
            </p:extLst>
          </p:nvPr>
        </p:nvGraphicFramePr>
        <p:xfrm>
          <a:off x="2057400" y="5439893"/>
          <a:ext cx="8077200" cy="556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33262619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415081356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546933084"/>
                    </a:ext>
                  </a:extLst>
                </a:gridCol>
              </a:tblGrid>
              <a:tr h="55615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Analysis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4657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927F8D3-EDB1-67AD-4C5F-FEFC3ECA7B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91896" y="0"/>
            <a:ext cx="71559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1110">
              <a:lnSpc>
                <a:spcPct val="100000"/>
              </a:lnSpc>
              <a:spcBef>
                <a:spcPts val="105"/>
              </a:spcBef>
            </a:pPr>
            <a:r>
              <a:rPr lang="en-US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spc="-1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4E20D-1E53-41C1-CD5C-A4FE79323211}"/>
              </a:ext>
            </a:extLst>
          </p:cNvPr>
          <p:cNvSpPr txBox="1"/>
          <p:nvPr/>
        </p:nvSpPr>
        <p:spPr>
          <a:xfrm>
            <a:off x="1752600" y="63246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96BAB5-8CBF-46EF-429C-3F934C38A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6594"/>
            <a:ext cx="12192000" cy="562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3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E1C729-7F09-16FD-9B59-2A43231D7D6C}"/>
              </a:ext>
            </a:extLst>
          </p:cNvPr>
          <p:cNvSpPr txBox="1"/>
          <p:nvPr/>
        </p:nvSpPr>
        <p:spPr>
          <a:xfrm>
            <a:off x="2057400" y="6248401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4D9C8-1D53-4B01-A641-5AB2C3E40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267"/>
            <a:ext cx="12192000" cy="600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1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597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WEATHER FORECASTING USING HADOOP</vt:lpstr>
      <vt:lpstr>Introduction:</vt:lpstr>
      <vt:lpstr>Objectives:</vt:lpstr>
      <vt:lpstr>Literature Review / Background:</vt:lpstr>
      <vt:lpstr>Methodology:</vt:lpstr>
      <vt:lpstr>Implementation</vt:lpstr>
      <vt:lpstr>Results &amp; Discussion</vt:lpstr>
      <vt:lpstr>Prototype</vt:lpstr>
      <vt:lpstr>PowerPoint Presentation</vt:lpstr>
      <vt:lpstr>PowerPoint Presentation</vt:lpstr>
      <vt:lpstr>Challenges &amp; Limitations</vt:lpstr>
      <vt:lpstr>Future Scope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Title</dc:title>
  <dc:creator>sankar</dc:creator>
  <cp:lastModifiedBy>Harigowtham A</cp:lastModifiedBy>
  <cp:revision>6</cp:revision>
  <dcterms:created xsi:type="dcterms:W3CDTF">2025-02-28T05:15:08Z</dcterms:created>
  <dcterms:modified xsi:type="dcterms:W3CDTF">2025-03-27T05:47:03Z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2025-02-28T00:00:00Z</vt:filetime>
  </property>
  <property fmtid="{D5CDD505-2E9C-101B-9397-08002B2CF9AE}" pid="5" name="Producer">
    <vt:lpwstr>Microsoft® PowerPoint® 2019</vt:lpwstr>
  </property>
</Properties>
</file>