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261" r:id="rId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7/27/2022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smtClean="0"/>
              <a:t>KGiSL </a:t>
            </a:r>
            <a:r>
              <a:rPr lang="en-US" sz="1400" kern="1000" dirty="0" smtClean="0"/>
              <a:t>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Database 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78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7010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6934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906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019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Day 1</a:t>
            </a:r>
          </a:p>
          <a:p>
            <a:pPr algn="ctr"/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/>
              <a:t>What is Data?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Stalk holders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Database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DBMS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Advantages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Types of Database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705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8382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78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629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629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5400"/>
            <a:ext cx="426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295400"/>
            <a:ext cx="20288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705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7086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066800"/>
            <a:ext cx="6629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1" y="3124200"/>
            <a:ext cx="4495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609600"/>
            <a:ext cx="510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53149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200400"/>
            <a:ext cx="4695825" cy="251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382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60960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124200"/>
            <a:ext cx="5591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8382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09600"/>
            <a:ext cx="6705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762000"/>
            <a:ext cx="6248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858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39</Words>
  <Application>Microsoft Office PowerPoint</Application>
  <PresentationFormat>On-screen Show (4:3)</PresentationFormat>
  <Paragraphs>17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Contemporary Photo Album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2022-07-26T23:39:38Z</dcterms:modified>
</cp:coreProperties>
</file>