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Noto Sans Symbols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53249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 of AYUSH </a:t>
            </a: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SIH1343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pPr marL="0" indent="0" algn="just"/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Different Medicinal Plants/Raw materials through Image Processing Using Machine Learning Algorithms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Data Pioneers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Durga 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C-16537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St. Joseph’s College of Engineering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MedTech /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BioTech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HealthTech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7;p2">
            <a:extLst>
              <a:ext uri="{FF2B5EF4-FFF2-40B4-BE49-F238E27FC236}">
                <a16:creationId xmlns:a16="http://schemas.microsoft.com/office/drawing/2014/main" id="{AB89A0C0-BE49-DFCA-6D62-D965A20F5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550" y="152583"/>
            <a:ext cx="433134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</a:t>
            </a:r>
            <a:endParaRPr dirty="0"/>
          </a:p>
        </p:txBody>
      </p:sp>
      <p:sp>
        <p:nvSpPr>
          <p:cNvPr id="9" name="Google Shape;218;p2">
            <a:extLst>
              <a:ext uri="{FF2B5EF4-FFF2-40B4-BE49-F238E27FC236}">
                <a16:creationId xmlns:a16="http://schemas.microsoft.com/office/drawing/2014/main" id="{835572DF-3772-59DB-9BC9-5CF8E44CA788}"/>
              </a:ext>
            </a:extLst>
          </p:cNvPr>
          <p:cNvSpPr txBox="1">
            <a:spLocks/>
          </p:cNvSpPr>
          <p:nvPr/>
        </p:nvSpPr>
        <p:spPr>
          <a:xfrm>
            <a:off x="470111" y="667045"/>
            <a:ext cx="7260354" cy="3560826"/>
          </a:xfrm>
          <a:prstGeom prst="rect">
            <a:avLst/>
          </a:prstGeom>
          <a:ln w="19050">
            <a:noFill/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85750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has a diverse range of medicinal plants, but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accurate identification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major challenge in Ayurvedic Pharmaceutics.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market often sells different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counterfeit drugs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name, causing confusion and misidentification.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mitigate the issue, we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system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Image Processing and Machine Learning algorithms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different medicinal plants/raw materials accurately.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divides into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components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5760" algn="just"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Image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image processing techniques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	detect the medicinal plants/raw materials.</a:t>
            </a:r>
          </a:p>
          <a:p>
            <a:pPr marL="365760" algn="just"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Integrates a comprehensive database of medicinal 	plant information that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botanical names, medicinal properties, and 	traditional uses.</a:t>
            </a:r>
          </a:p>
          <a:p>
            <a:pPr marL="365760" indent="-1841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DC70F-0E9E-96B2-A227-91E3283F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2" t="9297" r="21357" b="5110"/>
          <a:stretch/>
        </p:blipFill>
        <p:spPr>
          <a:xfrm>
            <a:off x="2969340" y="4090219"/>
            <a:ext cx="2448233" cy="275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76FCF-2C97-1B6D-130C-B71D2D7F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73" y="4015247"/>
            <a:ext cx="6774427" cy="2842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04FC9-B009-A53D-3FF7-E9DEDDEE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66" y="85221"/>
            <a:ext cx="4331342" cy="38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7;p2">
            <a:extLst>
              <a:ext uri="{FF2B5EF4-FFF2-40B4-BE49-F238E27FC236}">
                <a16:creationId xmlns:a16="http://schemas.microsoft.com/office/drawing/2014/main" id="{100F0CEF-371B-AF71-644D-0BC313D9A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054" y="858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2363D-8DF4-247C-5271-6C3F8378D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" r="1135"/>
          <a:stretch/>
        </p:blipFill>
        <p:spPr>
          <a:xfrm>
            <a:off x="5447070" y="786581"/>
            <a:ext cx="3864078" cy="3264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28BE7-7EEC-D510-8153-263E9A21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7"/>
          <a:stretch/>
        </p:blipFill>
        <p:spPr>
          <a:xfrm>
            <a:off x="5443329" y="4050891"/>
            <a:ext cx="6109580" cy="2797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9CFF71-EBAA-21DC-423E-36FEAE97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" y="696728"/>
            <a:ext cx="5534431" cy="6075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6734F3-7943-7E33-DA41-A293376DCE7A}"/>
              </a:ext>
            </a:extLst>
          </p:cNvPr>
          <p:cNvSpPr txBox="1"/>
          <p:nvPr/>
        </p:nvSpPr>
        <p:spPr>
          <a:xfrm>
            <a:off x="9311148" y="1645590"/>
            <a:ext cx="2241761" cy="2405301"/>
          </a:xfrm>
          <a:prstGeom prst="hexagon">
            <a:avLst>
              <a:gd name="adj" fmla="val 25439"/>
              <a:gd name="vf" fmla="val 11547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Future Enhancement: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!! </a:t>
            </a:r>
            <a:r>
              <a:rPr lang="en-US" dirty="0"/>
              <a:t>Integration with Raspberry PI and Humanoid AI-Robot. </a:t>
            </a:r>
            <a:r>
              <a:rPr lang="en-US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422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DURGA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JAYA SURYA 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DHARSHA S 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ARUN KUMAR 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JAI UDHAYA 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HARIHARAAN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Ms. K.R. RAGHI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	Academic		Expertise : 	AI/ML             Domain Experience :    5 years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Dr. C. PANDEESWARAN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	Academic	 	Expertise : 	AI/ML             Domain Experience :    5 years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410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Libre Franklin</vt:lpstr>
      <vt:lpstr>Calibri</vt:lpstr>
      <vt:lpstr>Franklin Gothic</vt:lpstr>
      <vt:lpstr>Noto Sans Symbols</vt:lpstr>
      <vt:lpstr>Times New Roman</vt:lpstr>
      <vt:lpstr>Wingdings</vt:lpstr>
      <vt:lpstr>Theme1</vt:lpstr>
      <vt:lpstr>Basic Details of the Team and Problem Statement</vt:lpstr>
      <vt:lpstr>IDEA/APPROACH</vt:lpstr>
      <vt:lpstr>IDEA/APPROACH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HARI HARAAN.S</cp:lastModifiedBy>
  <cp:revision>25</cp:revision>
  <dcterms:created xsi:type="dcterms:W3CDTF">2022-02-11T07:14:46Z</dcterms:created>
  <dcterms:modified xsi:type="dcterms:W3CDTF">2023-09-10T20:12:39Z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