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6" r:id="rId6"/>
    <p:sldId id="258" r:id="rId7"/>
    <p:sldId id="260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81"/>
  </p:normalViewPr>
  <p:slideViewPr>
    <p:cSldViewPr snapToGrid="0">
      <p:cViewPr varScale="1">
        <p:scale>
          <a:sx n="91" d="100"/>
          <a:sy n="91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THE PROJECT&gt;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9822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Hariharan.N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10/19/25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65E59-072E-1092-73C7-CA7BCD25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AF05-C075-1695-84B0-2481A0F2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1A9A-2829-B0EA-7045-A7596388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Future Enhancements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Obstacles and Collectibles:</a:t>
            </a:r>
            <a:endParaRPr lang="en-US" sz="2100" dirty="0"/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Introduce keys, locked doors, traps, or monsters to make gameplay challenging.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BFS can be modified to </a:t>
            </a:r>
            <a:r>
              <a:rPr lang="en-US" sz="2100" b="1" dirty="0"/>
              <a:t>avoid obstacles</a:t>
            </a:r>
            <a:r>
              <a:rPr lang="en-US" sz="2100" dirty="0"/>
              <a:t> or </a:t>
            </a:r>
            <a:r>
              <a:rPr lang="en-US" sz="2100" b="1" dirty="0"/>
              <a:t>collect items before reaching the goal</a:t>
            </a:r>
            <a:r>
              <a:rPr lang="en-US" sz="21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Weighted Paths:</a:t>
            </a:r>
            <a:endParaRPr lang="en-US" sz="2100" dirty="0"/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Assign weights to rooms or paths (danger level, cost, time).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Use </a:t>
            </a:r>
            <a:r>
              <a:rPr lang="en-US" sz="2100" b="1" dirty="0"/>
              <a:t>Dijkstra or A*</a:t>
            </a:r>
            <a:r>
              <a:rPr lang="en-US" sz="2100" dirty="0"/>
              <a:t> to find optimal paths in weighted scenarios.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Randomized Map Generation:</a:t>
            </a:r>
            <a:endParaRPr lang="en-US" sz="2100" dirty="0"/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Generate new maps each time for </a:t>
            </a:r>
            <a:r>
              <a:rPr lang="en-US" sz="2100" dirty="0" err="1"/>
              <a:t>replayability</a:t>
            </a:r>
            <a:r>
              <a:rPr lang="en-US" sz="21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BFS can still adapt to find paths in dynamically generated graphs.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Graphical Interface:</a:t>
            </a:r>
            <a:endParaRPr lang="en-US" sz="2100" dirty="0"/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Upgrade from text-based to a </a:t>
            </a:r>
            <a:r>
              <a:rPr lang="en-US" sz="2100" b="1" dirty="0"/>
              <a:t>GUI</a:t>
            </a:r>
            <a:r>
              <a:rPr lang="en-US" sz="2100" dirty="0"/>
              <a:t> using Python’s </a:t>
            </a:r>
            <a:r>
              <a:rPr lang="en-US" sz="2100" dirty="0" err="1"/>
              <a:t>Tkinter</a:t>
            </a:r>
            <a:r>
              <a:rPr lang="en-US" sz="2100" dirty="0"/>
              <a:t> or </a:t>
            </a:r>
            <a:r>
              <a:rPr lang="en-US" sz="2100" dirty="0" err="1"/>
              <a:t>Pygame</a:t>
            </a:r>
            <a:r>
              <a:rPr lang="en-US" sz="21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Animate player movement along the BFS path visually.</a:t>
            </a:r>
          </a:p>
          <a:p>
            <a:pPr>
              <a:buFont typeface="+mj-lt"/>
              <a:buAutoNum type="arabicPeriod"/>
            </a:pPr>
            <a:r>
              <a:rPr lang="en-US" sz="2100" b="1" dirty="0"/>
              <a:t>Multiple Goals or Quests:</a:t>
            </a:r>
            <a:endParaRPr lang="en-US" sz="2100" dirty="0"/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Include multiple treasure rooms or side 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100" dirty="0"/>
              <a:t>BFS can compute paths for multiple goals efficiently.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65E0-26C6-5752-ABDE-8A7B74E6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BBAB-39DA-0216-2F50-EB9C46F0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 err="1"/>
              <a:t>GeeksforGeeks</a:t>
            </a:r>
            <a:r>
              <a:rPr lang="en-US" sz="1600" dirty="0"/>
              <a:t>. </a:t>
            </a:r>
            <a:r>
              <a:rPr lang="en-US" sz="1600" i="1" dirty="0"/>
              <a:t>Breadth First Search (BFS) Algorithm in Python.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www.geeksforgeeks.org</a:t>
            </a:r>
            <a:r>
              <a:rPr lang="en-US" sz="1600" dirty="0"/>
              <a:t>/breadth-first-search-or-</a:t>
            </a:r>
            <a:r>
              <a:rPr lang="en-US" sz="1600" dirty="0" err="1"/>
              <a:t>bfs</a:t>
            </a:r>
            <a:r>
              <a:rPr lang="en-US" sz="1600" dirty="0"/>
              <a:t>-for-a-graph/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Python Software Foundation. </a:t>
            </a:r>
            <a:r>
              <a:rPr lang="en-US" sz="1600" i="1" dirty="0"/>
              <a:t>Python 3 Official Documentation.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docs.python.org</a:t>
            </a:r>
            <a:r>
              <a:rPr lang="en-US" sz="1600" dirty="0"/>
              <a:t>/3/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Real Python. </a:t>
            </a:r>
            <a:r>
              <a:rPr lang="en-US" sz="1600" i="1" dirty="0"/>
              <a:t>Build a Text Adventure Game with Python.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realpython.com</a:t>
            </a:r>
            <a:r>
              <a:rPr lang="en-US" sz="1600" dirty="0"/>
              <a:t>/python-adventure-game/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TutorialsPoint</a:t>
            </a:r>
            <a:r>
              <a:rPr lang="en-US" sz="1600" dirty="0"/>
              <a:t>. </a:t>
            </a:r>
            <a:r>
              <a:rPr lang="en-US" sz="1600" i="1" dirty="0"/>
              <a:t>Python Classes and Objects.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www.tutorialspoint.com</a:t>
            </a:r>
            <a:r>
              <a:rPr lang="en-US" sz="1600" dirty="0"/>
              <a:t>/python/</a:t>
            </a:r>
            <a:r>
              <a:rPr lang="en-US" sz="1600" dirty="0" err="1"/>
              <a:t>python_classes_objects.htm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Medium (Towards Data Science). </a:t>
            </a:r>
            <a:r>
              <a:rPr lang="en-US" sz="1600" i="1" dirty="0"/>
              <a:t>Understanding Breadth-First Search (BFS) in Graph Theory.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towardsdatascience.com</a:t>
            </a:r>
            <a:r>
              <a:rPr lang="en-US" sz="1600" dirty="0"/>
              <a:t>/</a:t>
            </a:r>
          </a:p>
          <a:p>
            <a:pPr lvl="0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1600" b="1" dirty="0"/>
              <a:t>Artificial Intelligence (AI)</a:t>
            </a:r>
            <a:r>
              <a:rPr lang="en-US" sz="1600" dirty="0"/>
              <a:t> enables machines to perform tasks that require human-like reasoning, learning, and decision-making.</a:t>
            </a:r>
            <a:br>
              <a:rPr lang="en-US" sz="1600" dirty="0"/>
            </a:br>
            <a:r>
              <a:rPr lang="en-US" sz="1600" dirty="0"/>
              <a:t>In gaming, AI is widely used for </a:t>
            </a:r>
            <a:r>
              <a:rPr lang="en-US" sz="1600" b="1" dirty="0"/>
              <a:t>pathfinding and intelligent navigation</a:t>
            </a:r>
            <a:r>
              <a:rPr lang="en-US" sz="1600" dirty="0"/>
              <a:t>.</a:t>
            </a:r>
          </a:p>
          <a:p>
            <a:r>
              <a:rPr lang="en-US" sz="1600" dirty="0"/>
              <a:t>This project implements a </a:t>
            </a:r>
            <a:r>
              <a:rPr lang="en-US" sz="1600" b="1" dirty="0"/>
              <a:t>Text-Based Adventure Game</a:t>
            </a:r>
            <a:r>
              <a:rPr lang="en-US" sz="1600" dirty="0"/>
              <a:t> using the </a:t>
            </a:r>
            <a:r>
              <a:rPr lang="en-US" sz="1600" b="1" dirty="0"/>
              <a:t>Breadth-First Search (BFS)</a:t>
            </a:r>
            <a:r>
              <a:rPr lang="en-US" sz="1600" dirty="0"/>
              <a:t> algorithm.</a:t>
            </a:r>
            <a:br>
              <a:rPr lang="en-US" sz="1600" dirty="0"/>
            </a:br>
            <a:r>
              <a:rPr lang="en-US" sz="1600" dirty="0"/>
              <a:t>The aim is to simulate an AI agent that explores rooms (as graph nodes) and finds the </a:t>
            </a:r>
            <a:r>
              <a:rPr lang="en-US" sz="1600" b="1" dirty="0"/>
              <a:t>shortest path</a:t>
            </a:r>
            <a:r>
              <a:rPr lang="en-US" sz="1600" dirty="0"/>
              <a:t> to the </a:t>
            </a:r>
            <a:r>
              <a:rPr lang="en-US" sz="1600" b="1" dirty="0"/>
              <a:t>Treasure Room</a:t>
            </a:r>
            <a:r>
              <a:rPr lang="en-US" sz="1600" dirty="0"/>
              <a:t>.</a:t>
            </a:r>
          </a:p>
          <a:p>
            <a:r>
              <a:rPr lang="en-US" sz="1600" b="1" dirty="0"/>
              <a:t>Expected Result: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BFS identifies the shortest and most efficient 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player can explore manually or use AI auto-navigation.</a:t>
            </a:r>
          </a:p>
          <a:p>
            <a:r>
              <a:rPr lang="en-US" sz="1600" b="1" dirty="0"/>
              <a:t>Future Possibilities: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obstacles, locked rooms, and puzzles.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Extend with A* Search or a graphical interface (</a:t>
            </a:r>
            <a:r>
              <a:rPr lang="en-US" sz="1600" dirty="0" err="1"/>
              <a:t>Tkinter</a:t>
            </a:r>
            <a:r>
              <a:rPr lang="en-US" sz="1600" dirty="0"/>
              <a:t>/</a:t>
            </a:r>
            <a:r>
              <a:rPr lang="en-US" sz="1600" dirty="0" err="1"/>
              <a:t>Pygame</a:t>
            </a:r>
            <a:r>
              <a:rPr lang="en-US" sz="1600" dirty="0"/>
              <a:t>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a </a:t>
            </a:r>
            <a:r>
              <a:rPr lang="en-US" b="1" dirty="0"/>
              <a:t>text-based adventure game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 navigates rooms to reach a </a:t>
            </a:r>
            <a:r>
              <a:rPr lang="en-US" b="1" dirty="0"/>
              <a:t>Treasure Room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Manual navigation</a:t>
            </a:r>
            <a:r>
              <a:rPr lang="en-US" dirty="0"/>
              <a:t> (directions: north, south,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Automatic navigation</a:t>
            </a:r>
            <a:r>
              <a:rPr lang="en-US" dirty="0"/>
              <a:t> using a search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represented as a </a:t>
            </a:r>
            <a:r>
              <a:rPr lang="en-US" b="1" dirty="0"/>
              <a:t>graph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→ 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Edges → Connections between rooms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3167-EFEB-B001-92BD-97F60C9F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CE0-FBB7-9912-0E18-71B213C0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B481-483E-2FA0-92B7-F86EE54E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2400" b="1" dirty="0"/>
              <a:t>BFS Algorithm (Overview)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Start at </a:t>
            </a:r>
            <a:r>
              <a:rPr lang="en-US" sz="1800" b="1" dirty="0"/>
              <a:t>source node</a:t>
            </a:r>
            <a:r>
              <a:rPr lang="en-US" sz="1800" dirty="0"/>
              <a:t> (starting room).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Add node to </a:t>
            </a:r>
            <a:r>
              <a:rPr lang="en-US" sz="1800" b="1" dirty="0"/>
              <a:t>queue</a:t>
            </a:r>
            <a:r>
              <a:rPr lang="en-US" sz="1800" dirty="0"/>
              <a:t> and mark as </a:t>
            </a:r>
            <a:r>
              <a:rPr lang="en-US" sz="1800" b="1" dirty="0"/>
              <a:t>visited</a:t>
            </a:r>
            <a:r>
              <a:rPr lang="en-US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While queue not empty: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Dequeue a node.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If goal → stop &amp; construct path.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Else → enqueue all unvisited neighbors.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A520-1B4A-FEF8-38F3-D6E54580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DFFA-BEDE-1CED-365C-60DF1C6E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6456A-1130-F22E-011E-677818EA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4A05-A8B9-2F7C-F8F4-AD8561ED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AC7A-EEFA-146B-06CE-55AB860E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BFS Example </a:t>
            </a:r>
          </a:p>
          <a:p>
            <a:pPr marL="457200" lvl="1" indent="0">
              <a:buNone/>
            </a:pPr>
            <a:r>
              <a:rPr lang="en-US" sz="1800" dirty="0"/>
              <a:t>Entrance -- Hall -- Kitchen</a:t>
            </a:r>
          </a:p>
          <a:p>
            <a:pPr marL="457200" lvl="1" indent="0">
              <a:buNone/>
            </a:pPr>
            <a:r>
              <a:rPr lang="en-US" sz="1800" dirty="0"/>
              <a:t>   |         |</a:t>
            </a:r>
          </a:p>
          <a:p>
            <a:pPr marL="457200" lvl="1" indent="0">
              <a:buNone/>
            </a:pPr>
            <a:r>
              <a:rPr lang="en-US" sz="1800" dirty="0"/>
              <a:t> Library    Garden</a:t>
            </a:r>
          </a:p>
          <a:p>
            <a:pPr marL="457200" lvl="1" indent="0">
              <a:buNone/>
            </a:pPr>
            <a:r>
              <a:rPr lang="en-US" sz="1800" dirty="0"/>
              <a:t>             |</a:t>
            </a:r>
          </a:p>
          <a:p>
            <a:pPr marL="457200" lvl="1" indent="0">
              <a:buNone/>
            </a:pPr>
            <a:r>
              <a:rPr lang="en-US" sz="1800" dirty="0"/>
              <a:t>            Tower -- Treasure Room</a:t>
            </a:r>
          </a:p>
          <a:p>
            <a:r>
              <a:rPr lang="en-US" sz="2600" b="1" dirty="0"/>
              <a:t>Execution Steps:</a:t>
            </a:r>
            <a:endParaRPr lang="en-US" sz="2600" dirty="0"/>
          </a:p>
          <a:p>
            <a:pPr>
              <a:buFont typeface="+mj-lt"/>
              <a:buAutoNum type="arabicPeriod"/>
            </a:pPr>
            <a:r>
              <a:rPr lang="en-US" sz="1800" dirty="0"/>
              <a:t>Queue: [Entrance] → Explore Hall &amp; Library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Queue: [Hall, Library] → Explore Kitchen &amp; Garden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Queue: [Garden, Tower] → Explore Treasure Room</a:t>
            </a:r>
          </a:p>
          <a:p>
            <a:r>
              <a:rPr lang="en-US" sz="2600" b="1" dirty="0"/>
              <a:t>Shortest Path:</a:t>
            </a:r>
            <a:endParaRPr lang="en-US" sz="2600" dirty="0"/>
          </a:p>
          <a:p>
            <a:pPr rtl="0"/>
            <a:r>
              <a:rPr lang="en-US" sz="1800" dirty="0"/>
              <a:t>Entrance → Hall → Garden → Tower → Treasure Room</a:t>
            </a:r>
          </a:p>
          <a:p>
            <a:r>
              <a:rPr lang="en-US" sz="2600" b="1" dirty="0"/>
              <a:t>Justification &amp;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BFS guarantees </a:t>
            </a:r>
            <a:r>
              <a:rPr lang="en-US" sz="1800" b="1" dirty="0"/>
              <a:t>minimum moves</a:t>
            </a:r>
            <a:r>
              <a:rPr lang="en-US" sz="1800" dirty="0"/>
              <a:t> to reach treasure.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Simple implementation for </a:t>
            </a:r>
            <a:r>
              <a:rPr lang="en-US" sz="1800" b="1" dirty="0"/>
              <a:t>unweighted graphs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Supports </a:t>
            </a:r>
            <a:r>
              <a:rPr lang="en-US" sz="1800" b="1" dirty="0"/>
              <a:t>manual &amp; auto navigation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Efficient for small to medium-sized game maps.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AC73-F38B-EEE3-7B96-FEABBC27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DB24-E3E6-1280-A8EB-D87487BB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6302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US" sz="1600" b="1" dirty="0"/>
              <a:t>Game Start Screen: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Shows the welcome message, instructions for manual and auto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600" b="1" dirty="0"/>
              <a:t>Manual Navigation Example: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Player chooses a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Current room description and available exits are displayed.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88521-C7CF-1ED2-A087-8B0A68CF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89" y="2272213"/>
            <a:ext cx="6292585" cy="115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78798-0E78-D7C0-1ED9-B50CBD3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11" y="4943648"/>
            <a:ext cx="8664526" cy="17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1600" b="1" dirty="0"/>
              <a:t>Auto Navigation Example (BFS):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Player types auto to find shortest 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BFS finds and follows</a:t>
            </a:r>
          </a:p>
          <a:p>
            <a:r>
              <a:rPr lang="en-US" sz="1600" dirty="0"/>
              <a:t> path step-by-step: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Explanation: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BFS algorithm explores all rooms level by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Ensures the </a:t>
            </a:r>
            <a:r>
              <a:rPr lang="en-US" sz="1600" b="1" dirty="0"/>
              <a:t>shortest path</a:t>
            </a:r>
            <a:r>
              <a:rPr lang="en-US" sz="1600" dirty="0"/>
              <a:t> from Entrance to Treasure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Manual mode allows </a:t>
            </a:r>
            <a:r>
              <a:rPr lang="en-US" sz="1600" b="1" dirty="0"/>
              <a:t>player exploration</a:t>
            </a:r>
            <a:r>
              <a:rPr lang="en-US" sz="1600" dirty="0"/>
              <a:t>, auto mode demonstrates </a:t>
            </a:r>
            <a:r>
              <a:rPr lang="en-US" sz="1600" b="1" dirty="0"/>
              <a:t>algorithm efficiency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E41D2-D120-A3D7-5ED6-ED2DC670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64" y="2649317"/>
            <a:ext cx="4556858" cy="15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90AF-D9EC-9EF4-D437-4E3CED0B0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9446-732A-DEDE-F9A7-9AA0C543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1F88-C279-51CE-399E-722606BC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1600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BFS successfully finds the </a:t>
            </a:r>
            <a:r>
              <a:rPr lang="en-US" sz="1600" b="1" dirty="0"/>
              <a:t>shortest path</a:t>
            </a:r>
            <a:r>
              <a:rPr lang="en-US" sz="1600" dirty="0"/>
              <a:t> in all tested room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Automatic navigation simulates </a:t>
            </a:r>
            <a:r>
              <a:rPr lang="en-US" sz="1600" b="1" dirty="0"/>
              <a:t>real-time movement</a:t>
            </a:r>
            <a:r>
              <a:rPr lang="en-US" sz="1600" dirty="0"/>
              <a:t> using step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Manual mode allows </a:t>
            </a:r>
            <a:r>
              <a:rPr lang="en-US" sz="1600" b="1" dirty="0"/>
              <a:t>user-driven exploration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Algorithm handles multiple branches and avoids revisiting rooms.</a:t>
            </a:r>
          </a:p>
          <a:p>
            <a:r>
              <a:rPr lang="en-US" sz="1600" b="1" dirty="0"/>
              <a:t>Example Result: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Shortest Path:</a:t>
            </a:r>
            <a:r>
              <a:rPr lang="en-US" sz="1600" dirty="0"/>
              <a:t> Entrance → Hall → Garden → Tower → Treasure Room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Time to reach treasure: minimal steps guaranteed by BFS.</a:t>
            </a:r>
          </a:p>
          <a:p>
            <a:pPr marL="0" indent="0">
              <a:buNone/>
            </a:pPr>
            <a:endParaRPr lang="en-US" sz="11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F265-540E-FDDC-6BBE-3BFAE15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5F648-C943-006C-0C8B-66ABFF4A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845</Words>
  <Application>Microsoft Macintosh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&lt;TITLE OF THE PROJECT&gt;</vt:lpstr>
      <vt:lpstr>PROBLEM STATEMENT</vt:lpstr>
      <vt:lpstr>THEORETICAL BACKGROUND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Preethi Natarajan</cp:lastModifiedBy>
  <cp:revision>6</cp:revision>
  <dcterms:created xsi:type="dcterms:W3CDTF">2025-10-18T08:57:34Z</dcterms:created>
  <dcterms:modified xsi:type="dcterms:W3CDTF">2025-10-19T08:18:13Z</dcterms:modified>
</cp:coreProperties>
</file>