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5" r:id="rId5"/>
    <p:sldId id="266" r:id="rId6"/>
    <p:sldId id="258" r:id="rId7"/>
    <p:sldId id="260" r:id="rId8"/>
    <p:sldId id="261" r:id="rId9"/>
    <p:sldId id="263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81"/>
  </p:normalViewPr>
  <p:slideViewPr>
    <p:cSldViewPr snapToGrid="0">
      <p:cViewPr varScale="1">
        <p:scale>
          <a:sx n="91" d="100"/>
          <a:sy n="91" d="100"/>
        </p:scale>
        <p:origin x="192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" TargetMode="External"/><Relationship Id="rId2" Type="http://schemas.openxmlformats.org/officeDocument/2006/relationships/hyperlink" Target="https://www.geeksforgeeks.org/breadth-first-search-or-bfs-for-a-graph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" TargetMode="External"/><Relationship Id="rId5" Type="http://schemas.openxmlformats.org/officeDocument/2006/relationships/hyperlink" Target="https://www.tutorialspoint.com/python/python_classes_objects.htm" TargetMode="External"/><Relationship Id="rId4" Type="http://schemas.openxmlformats.org/officeDocument/2006/relationships/hyperlink" Target="https://realpython.com/python-adventure-gam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&lt;TITLE OF THE PROJECT&gt;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3982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Hariharan.N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10/19/25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65E59-072E-1092-73C7-CA7BCD25B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AF05-C075-1695-84B0-2481A0F2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21A9A-2829-B0EA-7045-A7596388F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Future Enhancements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Obstacles and Collectibles: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Introduce keys, locked doors, traps, or monsters to make gameplay challenging.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BFS can be modified to </a:t>
            </a:r>
            <a:r>
              <a:rPr lang="en-US" b="1" dirty="0"/>
              <a:t>avoid obstacles</a:t>
            </a:r>
            <a:r>
              <a:rPr lang="en-US" dirty="0"/>
              <a:t> or </a:t>
            </a:r>
            <a:r>
              <a:rPr lang="en-US" b="1" dirty="0"/>
              <a:t>collect items before reaching the goal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Weighted Paths: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Assign weights to rooms or paths (danger level, cost, time).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Dijkstra or A*</a:t>
            </a:r>
            <a:r>
              <a:rPr lang="en-US" dirty="0"/>
              <a:t> to find optimal paths in weighted scenarios.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Randomized Map Generation: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Generate new maps each time for </a:t>
            </a:r>
            <a:r>
              <a:rPr lang="en-US" dirty="0" err="1"/>
              <a:t>replayability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BFS can still adapt to find paths in dynamically generated graphs.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Graphical Interface: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Upgrade from text-based to a </a:t>
            </a:r>
            <a:r>
              <a:rPr lang="en-US" b="1" dirty="0"/>
              <a:t>GUI</a:t>
            </a:r>
            <a:r>
              <a:rPr lang="en-US" dirty="0"/>
              <a:t> using Python’s </a:t>
            </a:r>
            <a:r>
              <a:rPr lang="en-US" dirty="0" err="1"/>
              <a:t>Tkinter</a:t>
            </a:r>
            <a:r>
              <a:rPr lang="en-US" dirty="0"/>
              <a:t> or </a:t>
            </a:r>
            <a:r>
              <a:rPr lang="en-US" dirty="0" err="1"/>
              <a:t>Pygame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Animate player movement along the BFS path visually.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Multiple Goals or Quests: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 multiple treasure rooms or side quests.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BFS can compute paths for multiple goals efficiently.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865E0-26C6-5752-ABDE-8A7B74E6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18BBAB-39DA-0216-2F50-EB9C46F0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 err="1"/>
              <a:t>GeeksforGeeks</a:t>
            </a:r>
            <a:r>
              <a:rPr lang="en-US" sz="2000" dirty="0"/>
              <a:t>. </a:t>
            </a:r>
            <a:r>
              <a:rPr lang="en-US" sz="2000" i="1" dirty="0"/>
              <a:t>Breadth First Search (BFS) Algorithm in Python.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</a:t>
            </a:r>
            <a:r>
              <a:rPr lang="en-US" sz="2000" dirty="0" err="1">
                <a:hlinkClick r:id="rId2"/>
              </a:rPr>
              <a:t>www.geeksforgeeks.org</a:t>
            </a:r>
            <a:r>
              <a:rPr lang="en-US" sz="2000" dirty="0">
                <a:hlinkClick r:id="rId2"/>
              </a:rPr>
              <a:t>/breadth-first-search-or-</a:t>
            </a:r>
            <a:r>
              <a:rPr lang="en-US" sz="2000" dirty="0" err="1">
                <a:hlinkClick r:id="rId2"/>
              </a:rPr>
              <a:t>bfs</a:t>
            </a:r>
            <a:r>
              <a:rPr lang="en-US" sz="2000" dirty="0">
                <a:hlinkClick r:id="rId2"/>
              </a:rPr>
              <a:t>-for-a-graph/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Python Software Foundation. </a:t>
            </a:r>
            <a:r>
              <a:rPr lang="en-US" sz="2000" i="1" dirty="0"/>
              <a:t>Python 3 Official Documentation.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</a:t>
            </a:r>
            <a:r>
              <a:rPr lang="en-US" sz="2000" dirty="0" err="1">
                <a:hlinkClick r:id="rId3"/>
              </a:rPr>
              <a:t>docs.python.org</a:t>
            </a:r>
            <a:r>
              <a:rPr lang="en-US" sz="2000" dirty="0">
                <a:hlinkClick r:id="rId3"/>
              </a:rPr>
              <a:t>/3/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Real Python. </a:t>
            </a:r>
            <a:r>
              <a:rPr lang="en-US" sz="2000" i="1" dirty="0"/>
              <a:t>Build a Text Adventure Game with Python.</a:t>
            </a:r>
            <a:br>
              <a:rPr lang="en-US" sz="2000" dirty="0"/>
            </a:br>
            <a:r>
              <a:rPr lang="en-US" sz="2000" dirty="0">
                <a:hlinkClick r:id="rId4"/>
              </a:rPr>
              <a:t>https://</a:t>
            </a:r>
            <a:r>
              <a:rPr lang="en-US" sz="2000" dirty="0" err="1">
                <a:hlinkClick r:id="rId4"/>
              </a:rPr>
              <a:t>realpython.com</a:t>
            </a:r>
            <a:r>
              <a:rPr lang="en-US" sz="2000" dirty="0">
                <a:hlinkClick r:id="rId4"/>
              </a:rPr>
              <a:t>/python-adventure-game/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TutorialsPoint</a:t>
            </a:r>
            <a:r>
              <a:rPr lang="en-US" sz="2000" dirty="0"/>
              <a:t>. </a:t>
            </a:r>
            <a:r>
              <a:rPr lang="en-US" sz="2000" i="1" dirty="0"/>
              <a:t>Python Classes and Objects.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err="1">
                <a:hlinkClick r:id="rId5"/>
              </a:rPr>
              <a:t>www.tutorialspoint.com</a:t>
            </a:r>
            <a:r>
              <a:rPr lang="en-US" sz="2000" dirty="0">
                <a:hlinkClick r:id="rId5"/>
              </a:rPr>
              <a:t>/python/</a:t>
            </a:r>
            <a:r>
              <a:rPr lang="en-US" sz="2000" dirty="0" err="1">
                <a:hlinkClick r:id="rId5"/>
              </a:rPr>
              <a:t>python_classes_objects.htm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Medium (Towards Data Science). </a:t>
            </a:r>
            <a:r>
              <a:rPr lang="en-US" sz="2000" i="1" dirty="0"/>
              <a:t>Understanding Breadth-First Search (BFS) in Graph Theory.</a:t>
            </a:r>
            <a:br>
              <a:rPr lang="en-US" sz="2000" dirty="0"/>
            </a:br>
            <a:r>
              <a:rPr lang="en-US" sz="2000" dirty="0">
                <a:hlinkClick r:id="rId6"/>
              </a:rPr>
              <a:t>https://</a:t>
            </a:r>
            <a:r>
              <a:rPr lang="en-US" sz="2000" dirty="0" err="1">
                <a:hlinkClick r:id="rId6"/>
              </a:rPr>
              <a:t>towardsdatascience.com</a:t>
            </a:r>
            <a:r>
              <a:rPr lang="en-US" sz="2000" dirty="0">
                <a:hlinkClick r:id="rId6"/>
              </a:rPr>
              <a:t>/</a:t>
            </a:r>
            <a:endParaRPr lang="en-US" sz="2000" dirty="0"/>
          </a:p>
          <a:p>
            <a:pPr lvl="0"/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sz="2000" b="1" dirty="0"/>
              <a:t>Artificial Intelligence (AI)</a:t>
            </a:r>
            <a:r>
              <a:rPr lang="en-US" sz="2000" dirty="0"/>
              <a:t> enables machines to perform tasks that require human-like reasoning, learning, and decision-making.</a:t>
            </a:r>
            <a:br>
              <a:rPr lang="en-US" sz="2000" dirty="0"/>
            </a:br>
            <a:r>
              <a:rPr lang="en-US" sz="2000" dirty="0"/>
              <a:t>In gaming, AI is widely used for </a:t>
            </a:r>
            <a:r>
              <a:rPr lang="en-US" sz="2000" b="1" dirty="0"/>
              <a:t>pathfinding and intelligent navigation</a:t>
            </a:r>
            <a:r>
              <a:rPr lang="en-US" sz="2000" dirty="0"/>
              <a:t>.</a:t>
            </a:r>
          </a:p>
          <a:p>
            <a:r>
              <a:rPr lang="en-US" sz="2000" dirty="0"/>
              <a:t>This project implements a </a:t>
            </a:r>
            <a:r>
              <a:rPr lang="en-US" sz="2000" b="1" dirty="0"/>
              <a:t>Text-Based Adventure Game</a:t>
            </a:r>
            <a:r>
              <a:rPr lang="en-US" sz="2000" dirty="0"/>
              <a:t> using the </a:t>
            </a:r>
            <a:r>
              <a:rPr lang="en-US" sz="2000" b="1" dirty="0"/>
              <a:t>Breadth-First Search (BFS)</a:t>
            </a:r>
            <a:r>
              <a:rPr lang="en-US" sz="2000" dirty="0"/>
              <a:t> algorithm.</a:t>
            </a:r>
            <a:br>
              <a:rPr lang="en-US" sz="2000" dirty="0"/>
            </a:br>
            <a:r>
              <a:rPr lang="en-US" sz="2000" dirty="0"/>
              <a:t>The aim is to simulate an AI agent that explores rooms (as graph nodes) and finds the </a:t>
            </a:r>
            <a:r>
              <a:rPr lang="en-US" sz="2000" b="1" dirty="0"/>
              <a:t>shortest path</a:t>
            </a:r>
            <a:r>
              <a:rPr lang="en-US" sz="2000" dirty="0"/>
              <a:t> to the </a:t>
            </a:r>
            <a:r>
              <a:rPr lang="en-US" sz="2000" b="1" dirty="0"/>
              <a:t>Treasure Room</a:t>
            </a:r>
            <a:r>
              <a:rPr lang="en-US" sz="2000" dirty="0"/>
              <a:t>.</a:t>
            </a:r>
          </a:p>
          <a:p>
            <a:r>
              <a:rPr lang="en-US" sz="2000" b="1" dirty="0"/>
              <a:t>Expected Result: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BFS identifies the shortest and most efficient 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player can explore manually or use AI auto-navigation.</a:t>
            </a:r>
          </a:p>
          <a:p>
            <a:r>
              <a:rPr lang="en-US" sz="2000" b="1" dirty="0"/>
              <a:t>Future Possibilities: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obstacles, locked rooms, and puzzles.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Extend with A* Search or a graphical interface (</a:t>
            </a:r>
            <a:r>
              <a:rPr lang="en-US" sz="2000" dirty="0" err="1"/>
              <a:t>Tkinter</a:t>
            </a:r>
            <a:r>
              <a:rPr lang="en-US" sz="2000" dirty="0"/>
              <a:t>/</a:t>
            </a:r>
            <a:r>
              <a:rPr lang="en-US" sz="2000" dirty="0" err="1"/>
              <a:t>Pygame</a:t>
            </a:r>
            <a:r>
              <a:rPr lang="en-US" sz="2000" dirty="0"/>
              <a:t>).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Design a </a:t>
            </a:r>
            <a:r>
              <a:rPr lang="en-US" sz="2000" b="1" dirty="0"/>
              <a:t>text-based adventure game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Player navigates rooms to reach a </a:t>
            </a:r>
            <a:r>
              <a:rPr lang="en-US" sz="2000" b="1" dirty="0"/>
              <a:t>Treasure Room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Manual navigation</a:t>
            </a:r>
            <a:r>
              <a:rPr lang="en-US" sz="2000" dirty="0"/>
              <a:t> (directions: north, south,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Automatic navigation</a:t>
            </a:r>
            <a:r>
              <a:rPr lang="en-US" sz="2000" dirty="0"/>
              <a:t> using a search algorithm.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Map represented as a </a:t>
            </a:r>
            <a:r>
              <a:rPr lang="en-US" sz="2000" b="1" dirty="0"/>
              <a:t>graph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Nodes → 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Edges → Connections between rooms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93167-EFEB-B001-92BD-97F60C9F6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6CE0-FBB7-9912-0E18-71B213C0C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B481-483E-2FA0-92B7-F86EE54E4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2400" b="1" dirty="0"/>
              <a:t>BFS Algorithm (Overview)</a:t>
            </a:r>
          </a:p>
          <a:p>
            <a:pPr marL="742950" marR="0" lvl="1" indent="-285750">
              <a:buFont typeface="Wingdings" pitchFamily="2" charset="2"/>
              <a:buChar char=""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Breadth-First Search (BFS)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a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graph traversal algorithm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explores nodes level by level:</a:t>
            </a:r>
          </a:p>
          <a:p>
            <a:pPr marL="1143000" marR="0" lvl="2" indent="-228600">
              <a:buFont typeface="Wingdings" pitchFamily="2" charset="2"/>
              <a:buChar char="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at the source node (starting room).</a:t>
            </a:r>
          </a:p>
          <a:p>
            <a:pPr marL="1143000" marR="0" lvl="2" indent="-228600">
              <a:buFont typeface="Wingdings" pitchFamily="2" charset="2"/>
              <a:buChar char="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source node to a queue and mark it as visited.</a:t>
            </a:r>
          </a:p>
          <a:p>
            <a:pPr marL="1143000" marR="0" lvl="2" indent="-228600">
              <a:buFont typeface="Wingdings" pitchFamily="2" charset="2"/>
              <a:buChar char="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While the queue is not empty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 Remove the first node from the queue.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b. If it is the goal node, stop and construct the path.</a:t>
            </a:r>
            <a:b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Otherwise, add all unvisited neighbors to the queue and mark them visited.</a:t>
            </a:r>
          </a:p>
          <a:p>
            <a:pPr marL="1143000" marR="0" lvl="2" indent="-228600">
              <a:buFont typeface="Wingdings" pitchFamily="2" charset="2"/>
              <a:buChar char=""/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Repeat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until the goal is found or all nodes are explored.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A520-1B4A-FEF8-38F3-D6E545806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5DFFA-BEDE-1CED-365C-60DF1C6E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34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6456A-1130-F22E-011E-677818EA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44A05-A8B9-2F7C-F8F4-AD8561ED0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1AC7A-EEFA-146B-06CE-55AB860E9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dirty="0"/>
              <a:t>BFS Example </a:t>
            </a:r>
          </a:p>
          <a:p>
            <a:pPr marL="457200" lvl="1" indent="0">
              <a:buNone/>
            </a:pPr>
            <a:r>
              <a:rPr lang="en-US" sz="1800" dirty="0"/>
              <a:t>Entrance -- Hall -- Kitchen</a:t>
            </a:r>
          </a:p>
          <a:p>
            <a:pPr marL="457200" lvl="1" indent="0">
              <a:buNone/>
            </a:pPr>
            <a:r>
              <a:rPr lang="en-US" sz="1800" dirty="0"/>
              <a:t>   |                 |</a:t>
            </a:r>
          </a:p>
          <a:p>
            <a:pPr marL="457200" lvl="1" indent="0">
              <a:buNone/>
            </a:pPr>
            <a:r>
              <a:rPr lang="en-US" sz="1800" dirty="0"/>
              <a:t> Library    Garden</a:t>
            </a:r>
          </a:p>
          <a:p>
            <a:pPr marL="457200" lvl="1" indent="0">
              <a:buNone/>
            </a:pPr>
            <a:r>
              <a:rPr lang="en-US" sz="1800" dirty="0"/>
              <a:t>                    |</a:t>
            </a:r>
          </a:p>
          <a:p>
            <a:pPr marL="457200" lvl="1" indent="0">
              <a:buNone/>
            </a:pPr>
            <a:r>
              <a:rPr lang="en-US" sz="1800" dirty="0"/>
              <a:t>                Tower -- Treasure Room</a:t>
            </a:r>
          </a:p>
          <a:p>
            <a:r>
              <a:rPr lang="en-US" sz="2600" b="1" dirty="0"/>
              <a:t>Execution Steps:</a:t>
            </a:r>
            <a:endParaRPr lang="en-US" sz="2600" dirty="0"/>
          </a:p>
          <a:p>
            <a:pPr>
              <a:buFont typeface="+mj-lt"/>
              <a:buAutoNum type="arabicPeriod"/>
            </a:pPr>
            <a:r>
              <a:rPr lang="en-US" sz="1800" dirty="0"/>
              <a:t>Queue: [Entrance] → Explore Hall &amp; Library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Queue: [Hall, Library] → Explore Kitchen &amp; Garden</a:t>
            </a:r>
          </a:p>
          <a:p>
            <a:pPr>
              <a:buFont typeface="+mj-lt"/>
              <a:buAutoNum type="arabicPeriod"/>
            </a:pPr>
            <a:r>
              <a:rPr lang="en-US" sz="1800" dirty="0"/>
              <a:t>Queue: [Garden, Tower] → Explore Treasure Room</a:t>
            </a:r>
          </a:p>
          <a:p>
            <a:r>
              <a:rPr lang="en-US" sz="2600" b="1" dirty="0"/>
              <a:t>Shortest Path:</a:t>
            </a:r>
            <a:endParaRPr lang="en-US" sz="2600" dirty="0"/>
          </a:p>
          <a:p>
            <a:pPr rtl="0"/>
            <a:r>
              <a:rPr lang="en-US" sz="1800" dirty="0"/>
              <a:t>Entrance → Hall → Garden → Tower → Treasure Room</a:t>
            </a:r>
          </a:p>
          <a:p>
            <a:r>
              <a:rPr lang="en-US" sz="2600" b="1" dirty="0"/>
              <a:t>Justification &amp;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BFS guarantees </a:t>
            </a:r>
            <a:r>
              <a:rPr lang="en-US" sz="1800" b="1" dirty="0"/>
              <a:t>minimum moves</a:t>
            </a:r>
            <a:r>
              <a:rPr lang="en-US" sz="1800" dirty="0"/>
              <a:t> to reach treasure.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Simple implementation for </a:t>
            </a:r>
            <a:r>
              <a:rPr lang="en-US" sz="1800" b="1" dirty="0"/>
              <a:t>unweighted graphs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Supports </a:t>
            </a:r>
            <a:r>
              <a:rPr lang="en-US" sz="1800" b="1" dirty="0"/>
              <a:t>manual &amp; auto navigation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Efficient for small to medium-sized game maps.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AC73-F38B-EEE3-7B96-FEABBC27C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DB24-E3E6-1280-A8EB-D87487BBF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450010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5414"/>
            <a:ext cx="10515600" cy="5596061"/>
          </a:xfrm>
        </p:spPr>
        <p:txBody>
          <a:bodyPr/>
          <a:lstStyle/>
          <a:p>
            <a:r>
              <a:rPr lang="en-US" sz="2400" b="1" dirty="0"/>
              <a:t>Game Start Screen: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Shows the welcome message, instructions for manual and auto mode.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b="1" dirty="0"/>
              <a:t>Manual Navigation Example: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Player chooses a direction.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Current room description and available exits are displayed.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A88521-C7CF-1ED2-A087-8B0A68CF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952" y="2358745"/>
            <a:ext cx="9120192" cy="1070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B78798-0E78-D7C0-1ED9-B50CBD3F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952" y="4787802"/>
            <a:ext cx="9890174" cy="15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9483"/>
            <a:ext cx="10697308" cy="5718517"/>
          </a:xfrm>
        </p:spPr>
        <p:txBody>
          <a:bodyPr>
            <a:normAutofit/>
          </a:bodyPr>
          <a:lstStyle/>
          <a:p>
            <a:r>
              <a:rPr lang="en-US" sz="2400" b="1" dirty="0"/>
              <a:t>Auto Navigation Example (BFS):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Player types auto to find shortest path.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BFS finds and follows</a:t>
            </a:r>
          </a:p>
          <a:p>
            <a:r>
              <a:rPr lang="en-US" sz="2000" dirty="0"/>
              <a:t> path step-by-step:</a:t>
            </a:r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2400" b="1" dirty="0"/>
              <a:t>Explanation: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BFS algorithm explores all rooms level by level.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Ensures the </a:t>
            </a:r>
            <a:r>
              <a:rPr lang="en-US" sz="2000" b="1" dirty="0"/>
              <a:t>shortest path</a:t>
            </a:r>
            <a:r>
              <a:rPr lang="en-US" sz="2000" dirty="0"/>
              <a:t> from Entrance to Treasure Room.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 mode allows </a:t>
            </a:r>
            <a:r>
              <a:rPr lang="en-US" sz="2000" b="1" dirty="0"/>
              <a:t>player exploration</a:t>
            </a:r>
            <a:r>
              <a:rPr lang="en-US" sz="2000" dirty="0"/>
              <a:t>, auto mode demonstrates </a:t>
            </a:r>
            <a:r>
              <a:rPr lang="en-US" sz="2000" b="1" dirty="0"/>
              <a:t>algorithm efficiency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E41D2-D120-A3D7-5ED6-ED2DC6708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624" y="2818128"/>
            <a:ext cx="7820563" cy="183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90AF-D9EC-9EF4-D437-4E3CED0B0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9446-732A-DEDE-F9A7-9AA0C5434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71F88-C279-51CE-399E-722606BCA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400" b="1" dirty="0"/>
              <a:t>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BFS successfully finds the </a:t>
            </a:r>
            <a:r>
              <a:rPr lang="en-US" sz="2000" b="1" dirty="0"/>
              <a:t>shortest path</a:t>
            </a:r>
            <a:r>
              <a:rPr lang="en-US" sz="2000" dirty="0"/>
              <a:t> in all tested room graphs.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Automatic navigation simulates </a:t>
            </a:r>
            <a:r>
              <a:rPr lang="en-US" sz="2000" b="1" dirty="0"/>
              <a:t>real-time movement</a:t>
            </a:r>
            <a:r>
              <a:rPr lang="en-US" sz="2000" dirty="0"/>
              <a:t> using step delays.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Manual mode allows </a:t>
            </a:r>
            <a:r>
              <a:rPr lang="en-US" sz="2000" b="1" dirty="0"/>
              <a:t>user-driven exploration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Algorithm handles multiple branches and avoids revisiting rooms.</a:t>
            </a:r>
          </a:p>
          <a:p>
            <a:r>
              <a:rPr lang="en-US" sz="2400" b="1" dirty="0"/>
              <a:t>Example Result: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Shortest Path:</a:t>
            </a:r>
            <a:r>
              <a:rPr lang="en-US" sz="2000" dirty="0"/>
              <a:t> Entrance → Hall → Garden → Tower → Treasure Room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Time to reach treasure: minimal steps guaranteed by BFS.</a:t>
            </a:r>
          </a:p>
          <a:p>
            <a:pPr marL="0" indent="0">
              <a:buNone/>
            </a:pPr>
            <a:endParaRPr lang="en-US" sz="11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9F265-540E-FDDC-6BBE-3BFAE153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10/19/25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5F648-C943-006C-0C8B-66ABFF4A4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50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906</Words>
  <Application>Microsoft Macintosh PowerPoint</Application>
  <PresentationFormat>Widescreen</PresentationFormat>
  <Paragraphs>139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DEPARTMENT OF CSE (ARTIFICIAL INTELLIGENCE AND MACHINE LEARNING) ACADEMIC YEAR 2025 - 2026 SEMESTER III ARTIFICIAL INTELLIGENCE LABORATORY  MINI PROJECT REVIEW   &lt;TITLE OF THE PROJECT&gt;</vt:lpstr>
      <vt:lpstr>PROBLEM STATEMENT</vt:lpstr>
      <vt:lpstr>THEORETICAL BACKGROUND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Preethi Natarajan</cp:lastModifiedBy>
  <cp:revision>7</cp:revision>
  <dcterms:created xsi:type="dcterms:W3CDTF">2025-10-18T08:57:34Z</dcterms:created>
  <dcterms:modified xsi:type="dcterms:W3CDTF">2025-10-19T09:04:21Z</dcterms:modified>
</cp:coreProperties>
</file>