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73" r:id="rId11"/>
    <p:sldId id="263" r:id="rId12"/>
    <p:sldId id="274" r:id="rId13"/>
    <p:sldId id="264" r:id="rId14"/>
    <p:sldId id="270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553-8E20-4A50-A62B-57C3AD2CB2D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2DD8-1DD8-47D0-9F91-A4B9EA7BB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1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553-8E20-4A50-A62B-57C3AD2CB2D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2DD8-1DD8-47D0-9F91-A4B9EA7BB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8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553-8E20-4A50-A62B-57C3AD2CB2D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2DD8-1DD8-47D0-9F91-A4B9EA7BB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553-8E20-4A50-A62B-57C3AD2CB2D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2DD8-1DD8-47D0-9F91-A4B9EA7BB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553-8E20-4A50-A62B-57C3AD2CB2D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2DD8-1DD8-47D0-9F91-A4B9EA7BB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4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553-8E20-4A50-A62B-57C3AD2CB2D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2DD8-1DD8-47D0-9F91-A4B9EA7BB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3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553-8E20-4A50-A62B-57C3AD2CB2D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2DD8-1DD8-47D0-9F91-A4B9EA7BB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6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553-8E20-4A50-A62B-57C3AD2CB2D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2DD8-1DD8-47D0-9F91-A4B9EA7BB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4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553-8E20-4A50-A62B-57C3AD2CB2D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2DD8-1DD8-47D0-9F91-A4B9EA7BB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553-8E20-4A50-A62B-57C3AD2CB2D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2DD8-1DD8-47D0-9F91-A4B9EA7BB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553-8E20-4A50-A62B-57C3AD2CB2D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2DD8-1DD8-47D0-9F91-A4B9EA7BB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7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6553-8E20-4A50-A62B-57C3AD2CB2D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F2DD8-1DD8-47D0-9F91-A4B9EA7BB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2436" y="0"/>
            <a:ext cx="9144000" cy="997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Phases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9088"/>
          <a:stretch/>
        </p:blipFill>
        <p:spPr>
          <a:xfrm>
            <a:off x="1074810" y="997383"/>
            <a:ext cx="9959251" cy="333894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t="23696"/>
          <a:stretch/>
        </p:blipFill>
        <p:spPr>
          <a:xfrm>
            <a:off x="762001" y="4136520"/>
            <a:ext cx="10072254" cy="27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4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915" y="0"/>
            <a:ext cx="77424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2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868" y="207818"/>
            <a:ext cx="9262505" cy="651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9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790" y="568035"/>
            <a:ext cx="10997774" cy="49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1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101" y="304800"/>
            <a:ext cx="10497191" cy="55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4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218" y="0"/>
            <a:ext cx="105156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Domain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486891"/>
            <a:ext cx="9388620" cy="426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33" y="609600"/>
            <a:ext cx="8769495" cy="175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9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746" y="387927"/>
            <a:ext cx="8522710" cy="2479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46" y="3064453"/>
            <a:ext cx="9525959" cy="351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32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31273"/>
            <a:ext cx="10500159" cy="48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5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427"/>
          <a:stretch/>
        </p:blipFill>
        <p:spPr>
          <a:xfrm>
            <a:off x="1228416" y="498764"/>
            <a:ext cx="9907270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13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997" y="290945"/>
            <a:ext cx="8346838" cy="58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4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54" y="0"/>
            <a:ext cx="5250873" cy="102790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3562" y="1150722"/>
            <a:ext cx="8617713" cy="719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562" y="1993179"/>
            <a:ext cx="8127856" cy="44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437" y="762001"/>
            <a:ext cx="9573490" cy="501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54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37" y="332509"/>
            <a:ext cx="6883650" cy="77585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6065" y="942108"/>
            <a:ext cx="9969326" cy="2161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65" y="3325091"/>
            <a:ext cx="10177462" cy="444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2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24692"/>
            <a:ext cx="10598727" cy="68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89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176164" cy="161977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19778"/>
            <a:ext cx="10176164" cy="50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57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217" y="429491"/>
            <a:ext cx="10724410" cy="57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07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843" y="526474"/>
            <a:ext cx="10499198" cy="558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57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735" y="720437"/>
            <a:ext cx="9552232" cy="478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59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649" y="1027906"/>
            <a:ext cx="10248728" cy="537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32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400" y="621566"/>
            <a:ext cx="9665435" cy="55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0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48" y="831273"/>
            <a:ext cx="11437651" cy="54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11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57" y="609601"/>
            <a:ext cx="10869689" cy="572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7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96" y="526472"/>
            <a:ext cx="10798585" cy="644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45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838" y="124691"/>
            <a:ext cx="10848245" cy="55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84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33" y="290946"/>
            <a:ext cx="10866199" cy="606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065" y="581891"/>
            <a:ext cx="10721225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5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105" y="180109"/>
            <a:ext cx="10653256" cy="57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9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206" y="540328"/>
            <a:ext cx="9415029" cy="57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1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80"/>
          <a:stretch/>
        </p:blipFill>
        <p:spPr>
          <a:xfrm>
            <a:off x="1214410" y="498765"/>
            <a:ext cx="9882978" cy="58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660"/>
          <a:stretch/>
        </p:blipFill>
        <p:spPr>
          <a:xfrm>
            <a:off x="434686" y="526474"/>
            <a:ext cx="11278558" cy="329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16" y="443346"/>
            <a:ext cx="11274218" cy="546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1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</Words>
  <Application>Microsoft Office PowerPoint</Application>
  <PresentationFormat>Widescreen</PresentationFormat>
  <Paragraphs>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 UP Phases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 Phases</dc:title>
  <dc:creator>Lenova</dc:creator>
  <cp:lastModifiedBy>localadmin</cp:lastModifiedBy>
  <cp:revision>15</cp:revision>
  <dcterms:created xsi:type="dcterms:W3CDTF">2020-09-04T13:26:26Z</dcterms:created>
  <dcterms:modified xsi:type="dcterms:W3CDTF">2020-09-05T03:37:53Z</dcterms:modified>
</cp:coreProperties>
</file>