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83A"/>
    <a:srgbClr val="19B389"/>
    <a:srgbClr val="F8AC2B"/>
    <a:srgbClr val="FFE8CB"/>
    <a:srgbClr val="FFC000"/>
    <a:srgbClr val="149070"/>
    <a:srgbClr val="9DAEB1"/>
    <a:srgbClr val="D0D8DA"/>
    <a:srgbClr val="F87306"/>
    <a:srgbClr val="C17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4" autoAdjust="0"/>
    <p:restoredTop sz="95388" autoAdjust="0"/>
  </p:normalViewPr>
  <p:slideViewPr>
    <p:cSldViewPr snapToGrid="0">
      <p:cViewPr varScale="1">
        <p:scale>
          <a:sx n="29" d="100"/>
          <a:sy n="29" d="100"/>
        </p:scale>
        <p:origin x="1493" y="72"/>
      </p:cViewPr>
      <p:guideLst>
        <p:guide orient="horz" pos="6735"/>
        <p:guide pos="9535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0A15A-9541-468E-A20E-AFF77791EB28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25EC9-0C19-41C0-943E-DC751C4B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7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0A342-5AC7-4AF2-99D4-82F1557450C4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17651-1DF6-4323-83A0-F6BCCF993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17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17651-1DF6-4323-83A0-F6BCCF99328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70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43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FDDE548-203B-4431-8189-679A1F7025B1}"/>
              </a:ext>
            </a:extLst>
          </p:cNvPr>
          <p:cNvSpPr/>
          <p:nvPr userDrawn="1"/>
        </p:nvSpPr>
        <p:spPr>
          <a:xfrm>
            <a:off x="-646614" y="210224"/>
            <a:ext cx="453727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indent="0" algn="l"/>
            <a:r>
              <a:rPr lang="en-IN" sz="5500" b="1" dirty="0">
                <a:solidFill>
                  <a:schemeClr val="bg1"/>
                </a:solidFill>
                <a:latin typeface="+mn-lt"/>
              </a:rPr>
              <a:t>ANALYSIS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290944" y="210224"/>
            <a:ext cx="29634873" cy="20859075"/>
          </a:xfrm>
          <a:prstGeom prst="rect">
            <a:avLst/>
          </a:prstGeom>
          <a:noFill/>
          <a:ln w="28575">
            <a:solidFill>
              <a:srgbClr val="2E38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1072764" y="210224"/>
            <a:ext cx="0" cy="2085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90944" y="1568043"/>
            <a:ext cx="296348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1072764" y="20361379"/>
            <a:ext cx="8853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21072764" y="19642921"/>
            <a:ext cx="8853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23887793" y="18876943"/>
            <a:ext cx="6038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23887793" y="18114943"/>
            <a:ext cx="6038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21072764" y="17323914"/>
            <a:ext cx="8853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23887793" y="17323914"/>
            <a:ext cx="0" cy="2319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54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drive.google.com/drive/folders/1bVWoOOqbDXTUnyVIfIGiH5RJD2UwacQp?usp=share_link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964900" y="17473941"/>
            <a:ext cx="31177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Garamond" panose="02020404030301010803" pitchFamily="18" charset="0"/>
              </a:rPr>
              <a:t>Team Name: </a:t>
            </a:r>
            <a:r>
              <a:rPr lang="en-US" sz="2400" dirty="0">
                <a:latin typeface="Garamond" panose="02020404030301010803" pitchFamily="18" charset="0"/>
              </a:rPr>
              <a:t>Drafters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4900" y="18203180"/>
            <a:ext cx="60691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Garamond" panose="02020404030301010803" pitchFamily="18" charset="0"/>
              </a:rPr>
              <a:t>Topic: </a:t>
            </a:r>
            <a:r>
              <a:rPr lang="en-US" sz="2400" dirty="0">
                <a:latin typeface="Garamond" panose="02020404030301010803" pitchFamily="18" charset="0"/>
              </a:rPr>
              <a:t>State-wise Health Care Indicators Maps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83950" y="18966161"/>
            <a:ext cx="3454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Garamond" panose="02020404030301010803" pitchFamily="18" charset="0"/>
              </a:rPr>
              <a:t>Team lead</a:t>
            </a:r>
            <a:r>
              <a:rPr lang="en-US" sz="2600" dirty="0">
                <a:latin typeface="Garamond" panose="02020404030301010803" pitchFamily="18" charset="0"/>
              </a:rPr>
              <a:t>: Hariharan 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39017" y="19696832"/>
            <a:ext cx="79057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Garamond" panose="02020404030301010803" pitchFamily="18" charset="0"/>
              </a:rPr>
              <a:t>Organization: </a:t>
            </a:r>
            <a:r>
              <a:rPr lang="en-US" sz="3000" dirty="0">
                <a:latin typeface="Garamond" panose="02020404030301010803" pitchFamily="18" charset="0"/>
              </a:rPr>
              <a:t>Adhiparasakthi Engineering College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50" y="404883"/>
            <a:ext cx="208038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00" b="1" dirty="0">
                <a:latin typeface="Garamond" panose="02020404030301010803" pitchFamily="18" charset="0"/>
              </a:rPr>
              <a:t>Title: State-wise Health Care Indicators Maps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339792" y="462033"/>
            <a:ext cx="86942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>
                <a:latin typeface="Garamond" panose="02020404030301010803" pitchFamily="18" charset="0"/>
              </a:rPr>
              <a:t>Map description and analysis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415992" y="2046433"/>
            <a:ext cx="8166722" cy="13926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900" b="1" dirty="0">
                <a:latin typeface="Garamond" panose="02020404030301010803" pitchFamily="18" charset="0"/>
              </a:rPr>
              <a:t>Introduction:</a:t>
            </a:r>
          </a:p>
          <a:p>
            <a:pPr algn="just"/>
            <a:r>
              <a:rPr lang="en-US" sz="2900" dirty="0">
                <a:latin typeface="Garamond" panose="02020404030301010803" pitchFamily="18" charset="0"/>
              </a:rPr>
              <a:t>The Tamilnadu map displays Health Care Indicator Maps, which show the number of health care centers in Tamilnadu by district.</a:t>
            </a:r>
          </a:p>
          <a:p>
            <a:pPr algn="just"/>
            <a:endParaRPr lang="en-US" sz="2900" b="1" dirty="0">
              <a:latin typeface="Garamond" panose="02020404030301010803" pitchFamily="18" charset="0"/>
            </a:endParaRPr>
          </a:p>
          <a:p>
            <a:pPr algn="just"/>
            <a:r>
              <a:rPr lang="en-US" sz="2900" b="1" dirty="0">
                <a:latin typeface="Garamond" panose="02020404030301010803" pitchFamily="18" charset="0"/>
              </a:rPr>
              <a:t>Map Description: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900" dirty="0">
                <a:latin typeface="Garamond" panose="02020404030301010803" pitchFamily="18" charset="0"/>
              </a:rPr>
              <a:t>The Tamilnadu map depicts health care centers by district.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900" dirty="0">
                <a:latin typeface="Garamond" panose="02020404030301010803" pitchFamily="18" charset="0"/>
              </a:rPr>
              <a:t>The number of sub-centers, primary centers, and community health centers were counted for each district.</a:t>
            </a:r>
          </a:p>
          <a:p>
            <a:pPr algn="just"/>
            <a:endParaRPr lang="en-US" sz="2900" b="1" dirty="0">
              <a:latin typeface="Garamond" panose="02020404030301010803" pitchFamily="18" charset="0"/>
            </a:endParaRPr>
          </a:p>
          <a:p>
            <a:pPr algn="just"/>
            <a:r>
              <a:rPr lang="en-US" sz="2900" b="1" dirty="0">
                <a:latin typeface="Garamond" panose="02020404030301010803" pitchFamily="18" charset="0"/>
              </a:rPr>
              <a:t>District Health Care Centers: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900" dirty="0">
                <a:latin typeface="Garamond" panose="02020404030301010803" pitchFamily="18" charset="0"/>
              </a:rPr>
              <a:t>The map depicts the number of health care facilities in the district, includes </a:t>
            </a:r>
            <a:r>
              <a:rPr lang="en-US" sz="2900" b="1" dirty="0">
                <a:latin typeface="Garamond" panose="02020404030301010803" pitchFamily="18" charset="0"/>
              </a:rPr>
              <a:t>Thiruvallur, Chennai, Kanchipuram, and Vellore.</a:t>
            </a:r>
          </a:p>
          <a:p>
            <a:pPr algn="just"/>
            <a:endParaRPr lang="en-US" sz="2900" b="1" dirty="0">
              <a:latin typeface="Garamond" panose="02020404030301010803" pitchFamily="18" charset="0"/>
            </a:endParaRPr>
          </a:p>
          <a:p>
            <a:pPr algn="just"/>
            <a:r>
              <a:rPr lang="en-US" sz="2900" b="1" dirty="0">
                <a:latin typeface="Garamond" panose="02020404030301010803" pitchFamily="18" charset="0"/>
              </a:rPr>
              <a:t>Future works: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900" dirty="0">
                <a:latin typeface="Garamond" panose="02020404030301010803" pitchFamily="18" charset="0"/>
              </a:rPr>
              <a:t>In the future, we will be able to list the health care facilities by state.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900" dirty="0">
                <a:latin typeface="Garamond" panose="02020404030301010803" pitchFamily="18" charset="0"/>
              </a:rPr>
              <a:t>We can create a mobile application to notify authorities about the development of health care centers.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900" dirty="0">
              <a:latin typeface="Garamond" panose="02020404030301010803" pitchFamily="18" charset="0"/>
            </a:endParaRPr>
          </a:p>
          <a:p>
            <a:pPr algn="just"/>
            <a:r>
              <a:rPr lang="en-US" sz="2900" b="1" dirty="0">
                <a:latin typeface="Garamond" panose="02020404030301010803" pitchFamily="18" charset="0"/>
              </a:rPr>
              <a:t>Dataset Link:</a:t>
            </a:r>
          </a:p>
          <a:p>
            <a:pPr algn="just"/>
            <a:r>
              <a:rPr lang="en-US" sz="2900" dirty="0">
                <a:latin typeface="Garamond" panose="02020404030301010803" pitchFamily="18" charset="0"/>
              </a:rPr>
              <a:t>The below link contains the dataset used for the mapping of the areas:</a:t>
            </a:r>
          </a:p>
          <a:p>
            <a:pPr algn="just"/>
            <a:endParaRPr lang="en-US" sz="2900" dirty="0">
              <a:latin typeface="Garamond" panose="02020404030301010803" pitchFamily="18" charset="0"/>
            </a:endParaRPr>
          </a:p>
          <a:p>
            <a:pPr algn="just"/>
            <a:r>
              <a:rPr lang="en-US" sz="2900" dirty="0">
                <a:latin typeface="Garamond" panose="02020404030301010803" pitchFamily="18" charset="0"/>
                <a:hlinkClick r:id="rId3"/>
              </a:rPr>
              <a:t>https://drive.google.com/drive/folders/1bVWoOOqbDXTUnyVIfIGiH5RJD2UwacQp?usp=share_link</a:t>
            </a:r>
            <a:endParaRPr lang="en-US" sz="2900" dirty="0">
              <a:latin typeface="Garamond" panose="02020404030301010803" pitchFamily="18" charset="0"/>
            </a:endParaRPr>
          </a:p>
          <a:p>
            <a:pPr algn="just"/>
            <a:endParaRPr lang="en-US" sz="2900" dirty="0">
              <a:latin typeface="Garamond" panose="02020404030301010803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81477DC-05FE-86DE-B5CD-F1598EED0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4" y="12204574"/>
            <a:ext cx="20264129" cy="8416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58588B0-5A40-9147-DFD2-27A48BED0123}"/>
              </a:ext>
            </a:extLst>
          </p:cNvPr>
          <p:cNvGrpSpPr/>
          <p:nvPr/>
        </p:nvGrpSpPr>
        <p:grpSpPr>
          <a:xfrm>
            <a:off x="14655668" y="13307004"/>
            <a:ext cx="5884203" cy="924392"/>
            <a:chOff x="14227451" y="13380921"/>
            <a:chExt cx="6405073" cy="90396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545EF9A-4FCA-AE98-75A7-1438D9F22A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51" r="6692"/>
            <a:stretch/>
          </p:blipFill>
          <p:spPr>
            <a:xfrm>
              <a:off x="14227451" y="13380921"/>
              <a:ext cx="910155" cy="90396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02258B6-00A9-F3D1-0668-C20200004298}"/>
                </a:ext>
              </a:extLst>
            </p:cNvPr>
            <p:cNvSpPr txBox="1"/>
            <p:nvPr/>
          </p:nvSpPr>
          <p:spPr>
            <a:xfrm>
              <a:off x="15300960" y="13563600"/>
              <a:ext cx="533156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900" b="1" dirty="0">
                  <a:latin typeface="Garamond" panose="02020404030301010803" pitchFamily="18" charset="0"/>
                </a:rPr>
                <a:t>Selected Health Care Centres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51887-A6AA-96C8-83D0-8FBBCE712A0C}"/>
              </a:ext>
            </a:extLst>
          </p:cNvPr>
          <p:cNvGrpSpPr/>
          <p:nvPr/>
        </p:nvGrpSpPr>
        <p:grpSpPr>
          <a:xfrm>
            <a:off x="21442072" y="17313290"/>
            <a:ext cx="2522828" cy="2313639"/>
            <a:chOff x="21442072" y="17313290"/>
            <a:chExt cx="2522828" cy="231363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F4F370A-1C3D-612B-4E7C-D54BEE922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66861" y="17801705"/>
              <a:ext cx="1939783" cy="180122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00BA8FA-5845-C729-EB7C-03151531E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8239" y="17313290"/>
              <a:ext cx="1426661" cy="10706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F236D57-1E44-7073-D98F-9A8799D19C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4" t="-135" r="65558" b="135"/>
            <a:stretch/>
          </p:blipFill>
          <p:spPr>
            <a:xfrm flipH="1">
              <a:off x="21442072" y="17515713"/>
              <a:ext cx="1224799" cy="2111216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0489C1E-8B38-89C4-A123-E4265EF65D0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77" t="2743" r="7204" b="76167"/>
          <a:stretch/>
        </p:blipFill>
        <p:spPr>
          <a:xfrm>
            <a:off x="17552017" y="17091935"/>
            <a:ext cx="1868509" cy="2461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71028C-08D3-AC3E-600B-6D009F5E69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4" y="1830270"/>
            <a:ext cx="20264128" cy="10191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1C78B7-29C1-76F1-B52E-8C00ED65C0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981" y="6925946"/>
            <a:ext cx="769687" cy="7620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75E164-4F34-F501-18EC-055731006912}"/>
              </a:ext>
            </a:extLst>
          </p:cNvPr>
          <p:cNvSpPr txBox="1"/>
          <p:nvPr/>
        </p:nvSpPr>
        <p:spPr>
          <a:xfrm>
            <a:off x="14655668" y="7056711"/>
            <a:ext cx="509685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900" b="1" dirty="0">
                <a:latin typeface="Garamond" panose="02020404030301010803" pitchFamily="18" charset="0"/>
              </a:rPr>
              <a:t>Health Care Centres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32A5E5-06FE-3102-A8E6-8398903FED55}"/>
              </a:ext>
            </a:extLst>
          </p:cNvPr>
          <p:cNvSpPr txBox="1"/>
          <p:nvPr/>
        </p:nvSpPr>
        <p:spPr>
          <a:xfrm>
            <a:off x="13885981" y="7817175"/>
            <a:ext cx="658416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900" b="1" dirty="0">
                <a:latin typeface="Garamond" panose="02020404030301010803" pitchFamily="18" charset="0"/>
              </a:rPr>
              <a:t>* - No of Sub Centres</a:t>
            </a:r>
          </a:p>
          <a:p>
            <a:r>
              <a:rPr lang="en-IN" sz="2900" b="1" dirty="0">
                <a:latin typeface="Garamond" panose="02020404030301010803" pitchFamily="18" charset="0"/>
              </a:rPr>
              <a:t>$ - No of Primary Health Centres</a:t>
            </a:r>
          </a:p>
          <a:p>
            <a:r>
              <a:rPr lang="en-IN" sz="2900" b="1" dirty="0">
                <a:latin typeface="Garamond" panose="02020404030301010803" pitchFamily="18" charset="0"/>
              </a:rPr>
              <a:t># - No of Community health Centres</a:t>
            </a:r>
          </a:p>
        </p:txBody>
      </p:sp>
    </p:spTree>
    <p:extLst>
      <p:ext uri="{BB962C8B-B14F-4D97-AF65-F5344CB8AC3E}">
        <p14:creationId xmlns:p14="http://schemas.microsoft.com/office/powerpoint/2010/main" val="101170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9021</TotalTime>
  <Words>216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Garamond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Samruddhi Nilawar</dc:creator>
  <cp:lastModifiedBy>Hariharan D</cp:lastModifiedBy>
  <cp:revision>288</cp:revision>
  <dcterms:created xsi:type="dcterms:W3CDTF">2018-07-24T14:34:33Z</dcterms:created>
  <dcterms:modified xsi:type="dcterms:W3CDTF">2023-05-05T06:17:03Z</dcterms:modified>
</cp:coreProperties>
</file>