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54741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15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8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1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haran-G-Nair/dashbord/blob/main/dashboard_capstone_project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0198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Capstone Project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Stack overflow developer survey 2019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Hariharan G</a:t>
            </a:r>
          </a:p>
          <a:p>
            <a:pPr marL="0" indent="0">
              <a:buNone/>
            </a:pPr>
            <a:r>
              <a:rPr lang="en-US" dirty="0"/>
              <a:t>                          28-01-2024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comes out as the most popular choice this year while PostgreSQL out shines every other group next year</a:t>
            </a:r>
          </a:p>
          <a:p>
            <a:r>
              <a:rPr lang="en-US" dirty="0" err="1"/>
              <a:t>Coutchbase</a:t>
            </a:r>
            <a:r>
              <a:rPr lang="en-US" dirty="0"/>
              <a:t> comes out as least </a:t>
            </a:r>
            <a:r>
              <a:rPr lang="en-US" dirty="0" err="1"/>
              <a:t>favourite</a:t>
            </a:r>
            <a:r>
              <a:rPr lang="en-US" dirty="0"/>
              <a:t> this year and also next year.</a:t>
            </a:r>
          </a:p>
          <a:p>
            <a:r>
              <a:rPr lang="en-US" dirty="0" err="1"/>
              <a:t>Elasticsearch,MongoDB</a:t>
            </a:r>
            <a:r>
              <a:rPr lang="en-US" dirty="0"/>
              <a:t> and Redis shows increasing trend while MySQL is </a:t>
            </a:r>
            <a:r>
              <a:rPr lang="en-US" dirty="0" err="1"/>
              <a:t>showning</a:t>
            </a:r>
            <a:r>
              <a:rPr lang="en-US" dirty="0"/>
              <a:t> decreasing trend in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3"/>
            <a:ext cx="5934456" cy="9163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becoming the next </a:t>
            </a:r>
            <a:r>
              <a:rPr lang="en-US" dirty="0" err="1"/>
              <a:t>poluar</a:t>
            </a:r>
            <a:r>
              <a:rPr lang="en-US" dirty="0"/>
              <a:t> Database skill.</a:t>
            </a:r>
          </a:p>
          <a:p>
            <a:r>
              <a:rPr lang="en-US" dirty="0" err="1"/>
              <a:t>Coutchbase</a:t>
            </a:r>
            <a:r>
              <a:rPr lang="en-US" dirty="0"/>
              <a:t> is being replaced by other languages at most places.</a:t>
            </a:r>
          </a:p>
          <a:p>
            <a:r>
              <a:rPr lang="en-US" dirty="0" err="1"/>
              <a:t>Elasticsearch,MongoDB</a:t>
            </a:r>
            <a:r>
              <a:rPr lang="en-US" dirty="0"/>
              <a:t> and Redis is becoming more </a:t>
            </a:r>
            <a:r>
              <a:rPr lang="en-US" dirty="0" err="1"/>
              <a:t>poluar</a:t>
            </a:r>
            <a:r>
              <a:rPr lang="en-US" dirty="0"/>
              <a:t> than MySQL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5994" y="1690688"/>
            <a:ext cx="7680959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The permanent link of the read only view version of the dashboard Is as follows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Harrington" panose="04040505050A02020702" pitchFamily="82" charset="0"/>
              </a:rPr>
              <a:t>&lt;</a:t>
            </a:r>
            <a:r>
              <a:rPr lang="en-IN" sz="1600" b="0" i="0" u="sng" dirty="0">
                <a:solidFill>
                  <a:srgbClr val="004EB6"/>
                </a:solidFill>
                <a:effectLst/>
                <a:latin typeface="Harrington" panose="04040505050A02020702" pitchFamily="82" charset="0"/>
                <a:hlinkClick r:id="rId3"/>
              </a:rPr>
              <a:t>https://github.com/Hariharan-G-Nair/dashbord/blob/main/dashboard_capstone_project.pdf</a:t>
            </a:r>
            <a:r>
              <a:rPr lang="en-US" sz="2200" dirty="0">
                <a:latin typeface="Harrington" panose="04040505050A02020702" pitchFamily="82" charset="0"/>
              </a:rPr>
              <a:t>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55481-A035-FD57-46FE-2D246C73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1346663"/>
            <a:ext cx="11693236" cy="49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FE4F3-9E02-8546-2189-9E92738F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" y="1422137"/>
            <a:ext cx="11837324" cy="48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3B648-86EB-5C1A-FF1B-45BAFC31D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450607"/>
            <a:ext cx="1200912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All age groups used for survey.</a:t>
            </a:r>
          </a:p>
          <a:p>
            <a:r>
              <a:rPr lang="en-US" dirty="0"/>
              <a:t>All Gender groups used for </a:t>
            </a:r>
            <a:r>
              <a:rPr lang="en-US" dirty="0" err="1"/>
              <a:t>suvey</a:t>
            </a:r>
            <a:r>
              <a:rPr lang="en-US" dirty="0"/>
              <a:t>.</a:t>
            </a:r>
          </a:p>
          <a:p>
            <a:r>
              <a:rPr lang="en-US" dirty="0"/>
              <a:t>People from different countries were asked for survey.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trends changes every year.</a:t>
            </a:r>
          </a:p>
          <a:p>
            <a:r>
              <a:rPr lang="en-US" dirty="0"/>
              <a:t>USA is the most technological country. </a:t>
            </a:r>
          </a:p>
          <a:p>
            <a:r>
              <a:rPr lang="en-US" dirty="0"/>
              <a:t>There are extreme age and gender discrimination.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should always follow latest technology methods.</a:t>
            </a:r>
          </a:p>
          <a:p>
            <a:r>
              <a:rPr lang="en-US" dirty="0"/>
              <a:t>More countries should have equal chance to be exposed to changing technology trends.</a:t>
            </a:r>
          </a:p>
          <a:p>
            <a:r>
              <a:rPr lang="en-US" dirty="0"/>
              <a:t>Gender and age should be the concerns or benefits of </a:t>
            </a:r>
            <a:r>
              <a:rPr lang="en-US" dirty="0" err="1"/>
              <a:t>emloyment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Trends.</a:t>
            </a:r>
          </a:p>
          <a:p>
            <a:r>
              <a:rPr lang="en-US" dirty="0"/>
              <a:t>Programming </a:t>
            </a:r>
            <a:r>
              <a:rPr lang="en-US" dirty="0" err="1"/>
              <a:t>Languages,Database,Platform</a:t>
            </a:r>
            <a:r>
              <a:rPr lang="en-US" dirty="0"/>
              <a:t> and Web frame trends.</a:t>
            </a:r>
          </a:p>
          <a:p>
            <a:r>
              <a:rPr lang="en-US" dirty="0"/>
              <a:t>Demographic trends.</a:t>
            </a:r>
          </a:p>
          <a:p>
            <a:r>
              <a:rPr lang="en-US" dirty="0"/>
              <a:t>Gender and education</a:t>
            </a:r>
          </a:p>
          <a:p>
            <a:r>
              <a:rPr lang="en-US" dirty="0"/>
              <a:t>Programming languages trends and salary trends.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0FAB2-B3AB-EC2F-BA03-FEFEBA86F6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435" y="1510748"/>
            <a:ext cx="10952922" cy="4581939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645826-3AE5-7466-F858-56ECBE34A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5853B-B181-97F1-272E-32668E68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9" y="1549589"/>
            <a:ext cx="11521108" cy="47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6051" y="1511808"/>
            <a:ext cx="7068725" cy="480364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Current Technology Usage</a:t>
            </a:r>
          </a:p>
          <a:p>
            <a:pPr lvl="1"/>
            <a:r>
              <a:rPr lang="en-US" sz="1800" dirty="0"/>
              <a:t>Top 10 Languages worked with</a:t>
            </a:r>
          </a:p>
          <a:p>
            <a:pPr lvl="1"/>
            <a:r>
              <a:rPr lang="en-US" sz="1800" dirty="0"/>
              <a:t>Top 10 Databases worked with</a:t>
            </a:r>
          </a:p>
          <a:p>
            <a:pPr lvl="1"/>
            <a:r>
              <a:rPr lang="en-US" sz="1800" dirty="0"/>
              <a:t>Platforms worked with</a:t>
            </a:r>
          </a:p>
          <a:p>
            <a:pPr lvl="1"/>
            <a:r>
              <a:rPr lang="en-US" sz="1800" dirty="0"/>
              <a:t>Top 10 Web-frames worked with</a:t>
            </a:r>
            <a:r>
              <a:rPr lang="en-US" sz="2200" dirty="0"/>
              <a:t>   </a:t>
            </a:r>
          </a:p>
          <a:p>
            <a:r>
              <a:rPr lang="en-US" sz="2200" dirty="0"/>
              <a:t>Future Technology Trends</a:t>
            </a:r>
          </a:p>
          <a:p>
            <a:pPr lvl="1"/>
            <a:r>
              <a:rPr lang="en-US" sz="1800" dirty="0"/>
              <a:t>Top 10 Languages desired next year</a:t>
            </a:r>
          </a:p>
          <a:p>
            <a:pPr lvl="1"/>
            <a:r>
              <a:rPr lang="en-US" sz="1800" dirty="0"/>
              <a:t>Top 10 Databases desired next year</a:t>
            </a:r>
          </a:p>
          <a:p>
            <a:pPr lvl="1"/>
            <a:r>
              <a:rPr lang="en-US" sz="1800" dirty="0"/>
              <a:t>Platforms desired next year</a:t>
            </a:r>
          </a:p>
          <a:p>
            <a:pPr lvl="1"/>
            <a:r>
              <a:rPr lang="en-US" sz="1800" dirty="0"/>
              <a:t>Top 10 Web-frames desired next year</a:t>
            </a:r>
          </a:p>
          <a:p>
            <a:r>
              <a:rPr lang="en-US" sz="2200" dirty="0"/>
              <a:t>Demographics</a:t>
            </a:r>
          </a:p>
          <a:p>
            <a:pPr lvl="1"/>
            <a:r>
              <a:rPr lang="en-US" sz="1800" dirty="0"/>
              <a:t>Respondents classified by gender</a:t>
            </a:r>
          </a:p>
          <a:p>
            <a:pPr lvl="1"/>
            <a:r>
              <a:rPr lang="en-US" sz="1800" dirty="0"/>
              <a:t>Respondents count for countries</a:t>
            </a:r>
          </a:p>
          <a:p>
            <a:pPr lvl="1"/>
            <a:r>
              <a:rPr lang="en-US" sz="1800" dirty="0"/>
              <a:t>Respondents count by age</a:t>
            </a:r>
          </a:p>
          <a:p>
            <a:pPr lvl="1"/>
            <a:r>
              <a:rPr lang="en-US" sz="1800" dirty="0"/>
              <a:t>Respondents count by gender by </a:t>
            </a:r>
            <a:r>
              <a:rPr lang="en-US" sz="1800" dirty="0" err="1"/>
              <a:t>forml</a:t>
            </a:r>
            <a:r>
              <a:rPr lang="en-US" sz="1800" dirty="0"/>
              <a:t> education</a:t>
            </a:r>
          </a:p>
          <a:p>
            <a:pPr marL="914400" lvl="2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906925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Top 10 Programming Languages in demand</a:t>
            </a:r>
          </a:p>
          <a:p>
            <a:r>
              <a:rPr lang="en-US" sz="4000" dirty="0"/>
              <a:t>Top 10 Database skills in demand</a:t>
            </a:r>
          </a:p>
          <a:p>
            <a:r>
              <a:rPr lang="en-US" sz="4000" dirty="0"/>
              <a:t>Top 10 Platformed utilizations</a:t>
            </a:r>
          </a:p>
          <a:p>
            <a:r>
              <a:rPr lang="en-US" sz="4000" dirty="0"/>
              <a:t>Top 10 Web-frame platforms in demand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Collecting data-Stack overflow 2019</a:t>
            </a:r>
          </a:p>
          <a:p>
            <a:pPr lvl="1"/>
            <a:r>
              <a:rPr lang="en-US" sz="1800" dirty="0"/>
              <a:t>Using API</a:t>
            </a:r>
          </a:p>
          <a:p>
            <a:pPr lvl="1"/>
            <a:r>
              <a:rPr lang="en-US" sz="1800" dirty="0"/>
              <a:t>Using Web-scaping</a:t>
            </a:r>
          </a:p>
          <a:p>
            <a:r>
              <a:rPr lang="en-US" sz="2200" dirty="0"/>
              <a:t>Exploring Data</a:t>
            </a:r>
          </a:p>
          <a:p>
            <a:pPr lvl="1"/>
            <a:r>
              <a:rPr lang="en-US" sz="1800" dirty="0"/>
              <a:t>Finding duplicates and removing duplicated</a:t>
            </a:r>
          </a:p>
          <a:p>
            <a:pPr lvl="1"/>
            <a:r>
              <a:rPr lang="en-US" sz="1800" dirty="0"/>
              <a:t>Finding and imputing missing values</a:t>
            </a:r>
          </a:p>
          <a:p>
            <a:pPr lvl="1"/>
            <a:r>
              <a:rPr lang="en-US" sz="1800" dirty="0"/>
              <a:t>Normalizing data</a:t>
            </a:r>
          </a:p>
          <a:p>
            <a:pPr lvl="1"/>
            <a:r>
              <a:rPr lang="en-US" sz="1800" dirty="0"/>
              <a:t>Handling outliers</a:t>
            </a:r>
          </a:p>
          <a:p>
            <a:pPr lvl="1"/>
            <a:r>
              <a:rPr lang="en-US" sz="1800" dirty="0"/>
              <a:t>Correlation</a:t>
            </a:r>
          </a:p>
          <a:p>
            <a:r>
              <a:rPr lang="en-US" sz="2200" dirty="0"/>
              <a:t>Visualizing Data</a:t>
            </a:r>
          </a:p>
          <a:p>
            <a:pPr lvl="1"/>
            <a:r>
              <a:rPr lang="en-US" sz="1800" dirty="0"/>
              <a:t>Visualization, Distribution, Relation, Composition and Comparison of data</a:t>
            </a:r>
          </a:p>
          <a:p>
            <a:pPr lvl="1"/>
            <a:r>
              <a:rPr lang="en-US" sz="1800" dirty="0"/>
              <a:t>Building  a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63828-1E2E-F1A4-287B-FBE5EABB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28" y="2506661"/>
            <a:ext cx="5892304" cy="380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81F7-1112-F339-B8D4-8396E811B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27" y="2506661"/>
            <a:ext cx="5742557" cy="32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appears to be popular in current as well as future years. </a:t>
            </a:r>
          </a:p>
          <a:p>
            <a:r>
              <a:rPr lang="en-US" dirty="0"/>
              <a:t>Web assembly comes as least </a:t>
            </a:r>
            <a:r>
              <a:rPr lang="en-US" dirty="0" err="1"/>
              <a:t>popluar</a:t>
            </a:r>
            <a:r>
              <a:rPr lang="en-US" dirty="0"/>
              <a:t> and VBA comes least popular in next year.</a:t>
            </a:r>
          </a:p>
          <a:p>
            <a:r>
              <a:rPr lang="en-US" dirty="0"/>
              <a:t>Python and SQL appear to be evergreen mid </a:t>
            </a:r>
            <a:r>
              <a:rPr lang="en-US" dirty="0" err="1"/>
              <a:t>polular</a:t>
            </a:r>
            <a:r>
              <a:rPr lang="en-US" dirty="0"/>
              <a:t> choice for current and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698499"/>
            <a:ext cx="5574792" cy="47943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is the upcoming trending language </a:t>
            </a:r>
            <a:r>
              <a:rPr lang="en-US" dirty="0" err="1"/>
              <a:t>amoung</a:t>
            </a:r>
            <a:r>
              <a:rPr lang="en-US" dirty="0"/>
              <a:t> the users.</a:t>
            </a:r>
          </a:p>
          <a:p>
            <a:r>
              <a:rPr lang="en-US" dirty="0"/>
              <a:t>Web assembly and VBA are relaced by other programming languages at most places</a:t>
            </a:r>
          </a:p>
          <a:p>
            <a:r>
              <a:rPr lang="en-US" dirty="0"/>
              <a:t>Python and SQL are evergreen languages.0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077B4-9574-2E76-FC04-F2BEA7B4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8" y="2622241"/>
            <a:ext cx="5787620" cy="3439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80F0D-A748-7035-07D3-D44CB141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506661"/>
            <a:ext cx="5776664" cy="34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547</Words>
  <Application>Microsoft Office PowerPoint</Application>
  <PresentationFormat>Widescreen</PresentationFormat>
  <Paragraphs>124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Harrington</vt:lpstr>
      <vt:lpstr>Helv</vt:lpstr>
      <vt:lpstr>IBM Plex Mono SemiBold</vt:lpstr>
      <vt:lpstr>IBM Plex Mono Text</vt:lpstr>
      <vt:lpstr>SLIDE_TEMPLATE_skill_network</vt:lpstr>
      <vt:lpstr>Capstone Project  Stack overflow developer survey 2019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Hari Haran</cp:lastModifiedBy>
  <cp:revision>21</cp:revision>
  <dcterms:created xsi:type="dcterms:W3CDTF">2020-10-28T18:29:43Z</dcterms:created>
  <dcterms:modified xsi:type="dcterms:W3CDTF">2024-01-28T16:52:40Z</dcterms:modified>
</cp:coreProperties>
</file>