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65" r:id="rId3"/>
    <p:sldId id="266" r:id="rId4"/>
    <p:sldId id="267" r:id="rId5"/>
    <p:sldId id="268" r:id="rId6"/>
    <p:sldId id="269" r:id="rId7"/>
    <p:sldId id="270" r:id="rId8"/>
    <p:sldId id="271" r:id="rId9"/>
    <p:sldId id="272" r:id="rId10"/>
    <p:sldId id="277" r:id="rId11"/>
    <p:sldId id="278" r:id="rId12"/>
    <p:sldId id="279" r:id="rId13"/>
    <p:sldId id="274" r:id="rId14"/>
    <p:sldId id="276" r:id="rId15"/>
    <p:sldId id="280" r:id="rId16"/>
    <p:sldId id="283" r:id="rId17"/>
    <p:sldId id="257" r:id="rId18"/>
    <p:sldId id="258" r:id="rId19"/>
    <p:sldId id="259" r:id="rId20"/>
    <p:sldId id="260" r:id="rId21"/>
    <p:sldId id="261" r:id="rId22"/>
    <p:sldId id="284" r:id="rId23"/>
    <p:sldId id="287" r:id="rId24"/>
    <p:sldId id="288" r:id="rId25"/>
    <p:sldId id="289" r:id="rId26"/>
    <p:sldId id="290" r:id="rId27"/>
    <p:sldId id="310" r:id="rId28"/>
    <p:sldId id="311" r:id="rId29"/>
    <p:sldId id="312" r:id="rId30"/>
    <p:sldId id="313" r:id="rId31"/>
    <p:sldId id="314" r:id="rId32"/>
    <p:sldId id="315" r:id="rId33"/>
    <p:sldId id="316" r:id="rId34"/>
    <p:sldId id="285" r:id="rId35"/>
    <p:sldId id="308" r:id="rId36"/>
    <p:sldId id="286" r:id="rId37"/>
    <p:sldId id="303" r:id="rId38"/>
    <p:sldId id="304" r:id="rId39"/>
    <p:sldId id="305" r:id="rId40"/>
    <p:sldId id="306" r:id="rId41"/>
    <p:sldId id="307" r:id="rId42"/>
    <p:sldId id="297" r:id="rId43"/>
    <p:sldId id="273" r:id="rId44"/>
    <p:sldId id="298" r:id="rId45"/>
    <p:sldId id="299" r:id="rId46"/>
    <p:sldId id="300" r:id="rId47"/>
    <p:sldId id="301" r:id="rId48"/>
    <p:sldId id="302" r:id="rId49"/>
    <p:sldId id="292" r:id="rId50"/>
    <p:sldId id="291" r:id="rId51"/>
    <p:sldId id="317" r:id="rId52"/>
    <p:sldId id="326" r:id="rId53"/>
    <p:sldId id="295" r:id="rId54"/>
    <p:sldId id="320" r:id="rId55"/>
    <p:sldId id="321" r:id="rId56"/>
    <p:sldId id="322" r:id="rId57"/>
    <p:sldId id="296" r:id="rId58"/>
    <p:sldId id="323" r:id="rId59"/>
    <p:sldId id="325" r:id="rId60"/>
    <p:sldId id="318" r:id="rId61"/>
    <p:sldId id="319" r:id="rId62"/>
    <p:sldId id="293" r:id="rId63"/>
    <p:sldId id="328" r:id="rId64"/>
    <p:sldId id="327" r:id="rId65"/>
    <p:sldId id="332" r:id="rId66"/>
    <p:sldId id="329" r:id="rId67"/>
    <p:sldId id="330" r:id="rId68"/>
    <p:sldId id="331" r:id="rId69"/>
    <p:sldId id="333" r:id="rId70"/>
    <p:sldId id="294" r:id="rId71"/>
    <p:sldId id="334" r:id="rId72"/>
    <p:sldId id="335" r:id="rId73"/>
    <p:sldId id="336" r:id="rId74"/>
    <p:sldId id="33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4638"/>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FDF90-D2E4-4429-B1A9-84A5D24BD905}" type="datetimeFigureOut">
              <a:rPr lang="en-IN" smtClean="0"/>
              <a:t>06/08/24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0C70D-EE30-47E7-898A-6FF4065A37BE}" type="slidenum">
              <a:rPr lang="en-IN" smtClean="0"/>
              <a:t>‹#›</a:t>
            </a:fld>
            <a:endParaRPr lang="en-IN"/>
          </a:p>
        </p:txBody>
      </p:sp>
    </p:spTree>
    <p:extLst>
      <p:ext uri="{BB962C8B-B14F-4D97-AF65-F5344CB8AC3E}">
        <p14:creationId xmlns:p14="http://schemas.microsoft.com/office/powerpoint/2010/main" val="418363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BED2-4A5E-EB45-D5DC-F7AD60BB3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56A99C-D681-800C-806A-6DB3A1C46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83B046-AC51-E43E-4B7B-757E5A7A40A6}"/>
              </a:ext>
            </a:extLst>
          </p:cNvPr>
          <p:cNvSpPr>
            <a:spLocks noGrp="1"/>
          </p:cNvSpPr>
          <p:nvPr>
            <p:ph type="dt" sz="half" idx="10"/>
          </p:nvPr>
        </p:nvSpPr>
        <p:spPr/>
        <p:txBody>
          <a:bodyPr/>
          <a:lstStyle/>
          <a:p>
            <a:fld id="{BBBAB3A2-AFC2-4D1C-84F4-728B8CF89E78}" type="datetime1">
              <a:rPr lang="en-IN" smtClean="0"/>
              <a:t>06/08/24</a:t>
            </a:fld>
            <a:endParaRPr lang="en-IN"/>
          </a:p>
        </p:txBody>
      </p:sp>
      <p:sp>
        <p:nvSpPr>
          <p:cNvPr id="5" name="Footer Placeholder 4">
            <a:extLst>
              <a:ext uri="{FF2B5EF4-FFF2-40B4-BE49-F238E27FC236}">
                <a16:creationId xmlns:a16="http://schemas.microsoft.com/office/drawing/2014/main" id="{03F9C6A2-FE25-FA0A-2674-42139396D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E0AE3-5E3B-2ACA-F675-2E47CBAE13BC}"/>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402800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A681-EA7B-659C-99BA-4DE8FCC6CD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DF06FA-EC43-5138-1840-AE4FB3AC1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DB3B6-FA75-20A2-F54C-5BD161563D07}"/>
              </a:ext>
            </a:extLst>
          </p:cNvPr>
          <p:cNvSpPr>
            <a:spLocks noGrp="1"/>
          </p:cNvSpPr>
          <p:nvPr>
            <p:ph type="dt" sz="half" idx="10"/>
          </p:nvPr>
        </p:nvSpPr>
        <p:spPr/>
        <p:txBody>
          <a:bodyPr/>
          <a:lstStyle/>
          <a:p>
            <a:fld id="{11A6CB7F-32C9-4374-B29B-4002D16D112F}" type="datetime1">
              <a:rPr lang="en-IN" smtClean="0"/>
              <a:t>06/08/24</a:t>
            </a:fld>
            <a:endParaRPr lang="en-IN"/>
          </a:p>
        </p:txBody>
      </p:sp>
      <p:sp>
        <p:nvSpPr>
          <p:cNvPr id="5" name="Footer Placeholder 4">
            <a:extLst>
              <a:ext uri="{FF2B5EF4-FFF2-40B4-BE49-F238E27FC236}">
                <a16:creationId xmlns:a16="http://schemas.microsoft.com/office/drawing/2014/main" id="{F54C2CCE-1801-DFF4-4C5C-CC51238A56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E3BFF-F2FD-5026-CC9B-FAE9DDCD50E4}"/>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282296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434C0-3B37-FB9A-0A35-FA6894239E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B2127-7355-7E2D-CEB0-E74AD5ECE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FD900-9F9A-A74F-0542-FABFF8E311E4}"/>
              </a:ext>
            </a:extLst>
          </p:cNvPr>
          <p:cNvSpPr>
            <a:spLocks noGrp="1"/>
          </p:cNvSpPr>
          <p:nvPr>
            <p:ph type="dt" sz="half" idx="10"/>
          </p:nvPr>
        </p:nvSpPr>
        <p:spPr/>
        <p:txBody>
          <a:bodyPr/>
          <a:lstStyle/>
          <a:p>
            <a:fld id="{AEB6CAB6-B7CE-4EBD-AEB0-1AAE69F72555}" type="datetime1">
              <a:rPr lang="en-IN" smtClean="0"/>
              <a:t>06/08/24</a:t>
            </a:fld>
            <a:endParaRPr lang="en-IN"/>
          </a:p>
        </p:txBody>
      </p:sp>
      <p:sp>
        <p:nvSpPr>
          <p:cNvPr id="5" name="Footer Placeholder 4">
            <a:extLst>
              <a:ext uri="{FF2B5EF4-FFF2-40B4-BE49-F238E27FC236}">
                <a16:creationId xmlns:a16="http://schemas.microsoft.com/office/drawing/2014/main" id="{ECF4BAC3-5DCC-169A-20E3-312FADA84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A8F9F-CB54-D0E9-5C69-16074E3A0C3A}"/>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274534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2DA6-7A25-CBA3-A6CB-D545569B4070}"/>
              </a:ext>
            </a:extLst>
          </p:cNvPr>
          <p:cNvSpPr>
            <a:spLocks noGrp="1"/>
          </p:cNvSpPr>
          <p:nvPr>
            <p:ph type="title"/>
          </p:nvPr>
        </p:nvSpPr>
        <p:spPr>
          <a:xfrm>
            <a:off x="838200" y="365126"/>
            <a:ext cx="10515600" cy="775518"/>
          </a:xfrm>
        </p:spPr>
        <p:txBody>
          <a:bodyPr/>
          <a:lstStyle>
            <a:lvl1pPr>
              <a:defRPr b="1"/>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E17440-B247-2634-FB9A-030A74243F86}"/>
              </a:ext>
            </a:extLst>
          </p:cNvPr>
          <p:cNvSpPr>
            <a:spLocks noGrp="1"/>
          </p:cNvSpPr>
          <p:nvPr>
            <p:ph idx="1"/>
          </p:nvPr>
        </p:nvSpPr>
        <p:spPr>
          <a:xfrm>
            <a:off x="838200" y="1310326"/>
            <a:ext cx="10515600" cy="4866637"/>
          </a:xfrm>
        </p:spPr>
        <p:txBody>
          <a:bodyPr>
            <a:normAutofit/>
          </a:bodyPr>
          <a:lstStyle>
            <a:lvl1pPr algn="just">
              <a:defRPr sz="2800"/>
            </a:lvl1pPr>
            <a:lvl2pPr algn="just">
              <a:defRPr sz="2400"/>
            </a:lvl2pPr>
            <a:lvl3pPr algn="just">
              <a:defRPr sz="2000"/>
            </a:lvl3pPr>
            <a:lvl4pPr algn="just">
              <a:defRPr sz="1800"/>
            </a:lvl4pPr>
            <a:lvl5pPr algn="ju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2895087-6914-9467-CD5E-7626CF63BE3B}"/>
              </a:ext>
            </a:extLst>
          </p:cNvPr>
          <p:cNvSpPr>
            <a:spLocks noGrp="1"/>
          </p:cNvSpPr>
          <p:nvPr>
            <p:ph type="dt" sz="half" idx="10"/>
          </p:nvPr>
        </p:nvSpPr>
        <p:spPr/>
        <p:txBody>
          <a:bodyPr/>
          <a:lstStyle/>
          <a:p>
            <a:fld id="{4603A468-1F47-41CD-AC4E-A2CEEF5D931F}" type="datetime1">
              <a:rPr lang="en-IN" smtClean="0"/>
              <a:t>06/08/24</a:t>
            </a:fld>
            <a:endParaRPr lang="en-IN"/>
          </a:p>
        </p:txBody>
      </p:sp>
      <p:sp>
        <p:nvSpPr>
          <p:cNvPr id="5" name="Footer Placeholder 4">
            <a:extLst>
              <a:ext uri="{FF2B5EF4-FFF2-40B4-BE49-F238E27FC236}">
                <a16:creationId xmlns:a16="http://schemas.microsoft.com/office/drawing/2014/main" id="{0CE1659E-F277-02A1-C003-030474A66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98A87B-44C6-5C6D-BEC1-88FA4F567F47}"/>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76693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A69E-28FE-5C1F-7A0E-C055A307F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4FAEC6-03E1-DA9A-F37F-515895DB3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9B97A-DB72-161A-8DA1-43AAFB961FC1}"/>
              </a:ext>
            </a:extLst>
          </p:cNvPr>
          <p:cNvSpPr>
            <a:spLocks noGrp="1"/>
          </p:cNvSpPr>
          <p:nvPr>
            <p:ph type="dt" sz="half" idx="10"/>
          </p:nvPr>
        </p:nvSpPr>
        <p:spPr/>
        <p:txBody>
          <a:bodyPr/>
          <a:lstStyle/>
          <a:p>
            <a:fld id="{BACF6C51-DD72-40C5-8B16-BD6E8036615E}" type="datetime1">
              <a:rPr lang="en-IN" smtClean="0"/>
              <a:t>06/08/24</a:t>
            </a:fld>
            <a:endParaRPr lang="en-IN"/>
          </a:p>
        </p:txBody>
      </p:sp>
      <p:sp>
        <p:nvSpPr>
          <p:cNvPr id="5" name="Footer Placeholder 4">
            <a:extLst>
              <a:ext uri="{FF2B5EF4-FFF2-40B4-BE49-F238E27FC236}">
                <a16:creationId xmlns:a16="http://schemas.microsoft.com/office/drawing/2014/main" id="{47BB4B28-0429-0DC9-CC88-76DC1BBE0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FE7D2-EC6A-ECCA-96BC-CA9E598349C2}"/>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318077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E9DC-C0BB-E225-0619-6BAA4C27D1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EB2FD-993E-2533-CFAD-CD4EC22DEF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7698CE-3C7D-5965-8B60-FF039BF645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E8A83A-2911-F384-4F95-E0DE5C03868E}"/>
              </a:ext>
            </a:extLst>
          </p:cNvPr>
          <p:cNvSpPr>
            <a:spLocks noGrp="1"/>
          </p:cNvSpPr>
          <p:nvPr>
            <p:ph type="dt" sz="half" idx="10"/>
          </p:nvPr>
        </p:nvSpPr>
        <p:spPr/>
        <p:txBody>
          <a:bodyPr/>
          <a:lstStyle/>
          <a:p>
            <a:fld id="{28636AEF-76B4-4590-AE5B-4F4C258EE722}" type="datetime1">
              <a:rPr lang="en-IN" smtClean="0"/>
              <a:t>06/08/24</a:t>
            </a:fld>
            <a:endParaRPr lang="en-IN"/>
          </a:p>
        </p:txBody>
      </p:sp>
      <p:sp>
        <p:nvSpPr>
          <p:cNvPr id="6" name="Footer Placeholder 5">
            <a:extLst>
              <a:ext uri="{FF2B5EF4-FFF2-40B4-BE49-F238E27FC236}">
                <a16:creationId xmlns:a16="http://schemas.microsoft.com/office/drawing/2014/main" id="{4C8A5F35-BD1E-79A0-14D8-58EB899ED1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2F418-970E-2C28-01DF-F8A611FAF6B9}"/>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233621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6460-BDE9-418C-E16A-622D380A18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B22B8D-846C-EB2C-EB2D-BC3B7A91A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FA569-4D0F-5C16-74E3-44670F1AF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6AEC2F-3305-D182-6953-A290B833C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D9D26-7BDB-33D5-DBD3-4627BE7D4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8E6528-B1CD-CF99-A4CE-B73265F20B44}"/>
              </a:ext>
            </a:extLst>
          </p:cNvPr>
          <p:cNvSpPr>
            <a:spLocks noGrp="1"/>
          </p:cNvSpPr>
          <p:nvPr>
            <p:ph type="dt" sz="half" idx="10"/>
          </p:nvPr>
        </p:nvSpPr>
        <p:spPr/>
        <p:txBody>
          <a:bodyPr/>
          <a:lstStyle/>
          <a:p>
            <a:fld id="{7B1E4E9E-45B8-46C8-9A97-566F82A7DD79}" type="datetime1">
              <a:rPr lang="en-IN" smtClean="0"/>
              <a:t>06/08/24</a:t>
            </a:fld>
            <a:endParaRPr lang="en-IN"/>
          </a:p>
        </p:txBody>
      </p:sp>
      <p:sp>
        <p:nvSpPr>
          <p:cNvPr id="8" name="Footer Placeholder 7">
            <a:extLst>
              <a:ext uri="{FF2B5EF4-FFF2-40B4-BE49-F238E27FC236}">
                <a16:creationId xmlns:a16="http://schemas.microsoft.com/office/drawing/2014/main" id="{C02A85D5-EBD8-EE70-81C9-9A5AF82EBF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E0A278-B40D-49D0-FD71-680D7A126185}"/>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352409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753B-AE98-FB22-A913-4720592BB4EC}"/>
              </a:ext>
            </a:extLst>
          </p:cNvPr>
          <p:cNvSpPr>
            <a:spLocks noGrp="1"/>
          </p:cNvSpPr>
          <p:nvPr>
            <p:ph type="title"/>
          </p:nvPr>
        </p:nvSpPr>
        <p:spPr>
          <a:xfrm>
            <a:off x="838200" y="365126"/>
            <a:ext cx="10515600" cy="775518"/>
          </a:xfrm>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1A78257F-3586-E933-42E3-21B0B5F21C18}"/>
              </a:ext>
            </a:extLst>
          </p:cNvPr>
          <p:cNvSpPr>
            <a:spLocks noGrp="1"/>
          </p:cNvSpPr>
          <p:nvPr>
            <p:ph type="dt" sz="half" idx="10"/>
          </p:nvPr>
        </p:nvSpPr>
        <p:spPr/>
        <p:txBody>
          <a:bodyPr/>
          <a:lstStyle/>
          <a:p>
            <a:fld id="{235DAF87-FD00-4A31-8149-DAA9408B0B8D}" type="datetime1">
              <a:rPr lang="en-IN" smtClean="0"/>
              <a:t>06/08/24</a:t>
            </a:fld>
            <a:endParaRPr lang="en-IN"/>
          </a:p>
        </p:txBody>
      </p:sp>
      <p:sp>
        <p:nvSpPr>
          <p:cNvPr id="4" name="Footer Placeholder 3">
            <a:extLst>
              <a:ext uri="{FF2B5EF4-FFF2-40B4-BE49-F238E27FC236}">
                <a16:creationId xmlns:a16="http://schemas.microsoft.com/office/drawing/2014/main" id="{90E2219B-B464-327A-AC1D-DCEB354ED5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1CF3B9-EA9E-F25C-227E-225A17F15B0C}"/>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284644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F3392-1BCC-D0D7-D36E-490F7BE48AF0}"/>
              </a:ext>
            </a:extLst>
          </p:cNvPr>
          <p:cNvSpPr>
            <a:spLocks noGrp="1"/>
          </p:cNvSpPr>
          <p:nvPr>
            <p:ph type="dt" sz="half" idx="10"/>
          </p:nvPr>
        </p:nvSpPr>
        <p:spPr/>
        <p:txBody>
          <a:bodyPr/>
          <a:lstStyle/>
          <a:p>
            <a:fld id="{8FDB23D9-23D1-4457-B010-DC09EEA09A5E}" type="datetime1">
              <a:rPr lang="en-IN" smtClean="0"/>
              <a:t>06/08/24</a:t>
            </a:fld>
            <a:endParaRPr lang="en-IN"/>
          </a:p>
        </p:txBody>
      </p:sp>
      <p:sp>
        <p:nvSpPr>
          <p:cNvPr id="3" name="Footer Placeholder 2">
            <a:extLst>
              <a:ext uri="{FF2B5EF4-FFF2-40B4-BE49-F238E27FC236}">
                <a16:creationId xmlns:a16="http://schemas.microsoft.com/office/drawing/2014/main" id="{D60F6064-6F83-BE21-D3A8-B64001FE8E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DDFA3A-EEF3-6651-B408-E7160EB958C8}"/>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317492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15C6-318F-3E0F-439B-FB1444F94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541186-6185-3EE8-E3E8-4189377E9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F0977D-E331-8DD9-2B51-251CB45B2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4A448-5E14-5775-D3CE-3E0675EE342E}"/>
              </a:ext>
            </a:extLst>
          </p:cNvPr>
          <p:cNvSpPr>
            <a:spLocks noGrp="1"/>
          </p:cNvSpPr>
          <p:nvPr>
            <p:ph type="dt" sz="half" idx="10"/>
          </p:nvPr>
        </p:nvSpPr>
        <p:spPr/>
        <p:txBody>
          <a:bodyPr/>
          <a:lstStyle/>
          <a:p>
            <a:fld id="{62A17711-51EA-44FC-9AA2-D7852C989A74}" type="datetime1">
              <a:rPr lang="en-IN" smtClean="0"/>
              <a:t>06/08/24</a:t>
            </a:fld>
            <a:endParaRPr lang="en-IN"/>
          </a:p>
        </p:txBody>
      </p:sp>
      <p:sp>
        <p:nvSpPr>
          <p:cNvPr id="6" name="Footer Placeholder 5">
            <a:extLst>
              <a:ext uri="{FF2B5EF4-FFF2-40B4-BE49-F238E27FC236}">
                <a16:creationId xmlns:a16="http://schemas.microsoft.com/office/drawing/2014/main" id="{27AEA8F3-DB9F-EF6E-C11A-F259D476A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B7EC9-CEE4-CED7-65E3-9057A34FE01F}"/>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64763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F07C-4FA0-EE4A-53B7-C1BC49FA0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F68579-868B-CAA1-080A-10A16D00D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602127-420D-CF76-4004-82A6021D0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CE16D-46C5-2B6E-BC40-022E7DB69111}"/>
              </a:ext>
            </a:extLst>
          </p:cNvPr>
          <p:cNvSpPr>
            <a:spLocks noGrp="1"/>
          </p:cNvSpPr>
          <p:nvPr>
            <p:ph type="dt" sz="half" idx="10"/>
          </p:nvPr>
        </p:nvSpPr>
        <p:spPr/>
        <p:txBody>
          <a:bodyPr/>
          <a:lstStyle/>
          <a:p>
            <a:fld id="{C4FAADEE-122B-4AA6-8AD6-605D9E27D2CB}" type="datetime1">
              <a:rPr lang="en-IN" smtClean="0"/>
              <a:t>06/08/24</a:t>
            </a:fld>
            <a:endParaRPr lang="en-IN"/>
          </a:p>
        </p:txBody>
      </p:sp>
      <p:sp>
        <p:nvSpPr>
          <p:cNvPr id="6" name="Footer Placeholder 5">
            <a:extLst>
              <a:ext uri="{FF2B5EF4-FFF2-40B4-BE49-F238E27FC236}">
                <a16:creationId xmlns:a16="http://schemas.microsoft.com/office/drawing/2014/main" id="{3DD7E4F7-E9AF-BE06-AB61-02E88116F7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B87E07-8502-C9EE-64A1-7C7056447291}"/>
              </a:ext>
            </a:extLst>
          </p:cNvPr>
          <p:cNvSpPr>
            <a:spLocks noGrp="1"/>
          </p:cNvSpPr>
          <p:nvPr>
            <p:ph type="sldNum" sz="quarter" idx="12"/>
          </p:nvPr>
        </p:nvSpPr>
        <p:spPr/>
        <p:txBody>
          <a:bodyPr/>
          <a:lstStyle/>
          <a:p>
            <a:fld id="{99B69CE0-A3EA-456E-9848-63DF137397BF}" type="slidenum">
              <a:rPr lang="en-IN" smtClean="0"/>
              <a:t>‹#›</a:t>
            </a:fld>
            <a:endParaRPr lang="en-IN"/>
          </a:p>
        </p:txBody>
      </p:sp>
    </p:spTree>
    <p:extLst>
      <p:ext uri="{BB962C8B-B14F-4D97-AF65-F5344CB8AC3E}">
        <p14:creationId xmlns:p14="http://schemas.microsoft.com/office/powerpoint/2010/main" val="323230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82570-D32A-772A-59E9-1C35A1547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2FBD93-2EE0-8FE0-7104-652638470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03AF0-F440-D0F5-60FB-1C7624D56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4E07D-2F43-4F13-AB06-8BE99A988512}" type="datetime1">
              <a:rPr lang="en-IN" smtClean="0"/>
              <a:t>06/08/24</a:t>
            </a:fld>
            <a:endParaRPr lang="en-IN"/>
          </a:p>
        </p:txBody>
      </p:sp>
      <p:sp>
        <p:nvSpPr>
          <p:cNvPr id="5" name="Footer Placeholder 4">
            <a:extLst>
              <a:ext uri="{FF2B5EF4-FFF2-40B4-BE49-F238E27FC236}">
                <a16:creationId xmlns:a16="http://schemas.microsoft.com/office/drawing/2014/main" id="{7BAD5B6B-A7F9-116C-02F7-D3D26BC96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07479-70E4-A763-4EFB-6306F0E48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9CE0-A3EA-456E-9848-63DF137397BF}" type="slidenum">
              <a:rPr lang="en-IN" smtClean="0"/>
              <a:t>‹#›</a:t>
            </a:fld>
            <a:endParaRPr lang="en-IN"/>
          </a:p>
        </p:txBody>
      </p:sp>
    </p:spTree>
    <p:extLst>
      <p:ext uri="{BB962C8B-B14F-4D97-AF65-F5344CB8AC3E}">
        <p14:creationId xmlns:p14="http://schemas.microsoft.com/office/powerpoint/2010/main" val="301620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100.png"/></Relationships>
</file>

<file path=ppt/slides/_rels/slide6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6.xml"/><Relationship Id="rId4" Type="http://schemas.openxmlformats.org/officeDocument/2006/relationships/image" Target="../media/image121.png"/></Relationships>
</file>

<file path=ppt/slides/_rels/slide7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6.xml"/><Relationship Id="rId4" Type="http://schemas.openxmlformats.org/officeDocument/2006/relationships/image" Target="../media/image12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466-46D8-7194-F84F-F7279AA608A4}"/>
              </a:ext>
            </a:extLst>
          </p:cNvPr>
          <p:cNvSpPr>
            <a:spLocks noGrp="1"/>
          </p:cNvSpPr>
          <p:nvPr>
            <p:ph type="ctrTitle"/>
          </p:nvPr>
        </p:nvSpPr>
        <p:spPr/>
        <p:txBody>
          <a:bodyPr/>
          <a:lstStyle/>
          <a:p>
            <a:r>
              <a:rPr lang="en-IN" dirty="0"/>
              <a:t>C Programming</a:t>
            </a:r>
          </a:p>
        </p:txBody>
      </p:sp>
      <p:sp>
        <p:nvSpPr>
          <p:cNvPr id="3" name="Subtitle 2">
            <a:extLst>
              <a:ext uri="{FF2B5EF4-FFF2-40B4-BE49-F238E27FC236}">
                <a16:creationId xmlns:a16="http://schemas.microsoft.com/office/drawing/2014/main" id="{9F622EE8-0F10-F254-68DA-08F0B5D2D218}"/>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62B0D581-D2E8-D286-ED1C-2D1812C6BAB3}"/>
              </a:ext>
            </a:extLst>
          </p:cNvPr>
          <p:cNvSpPr>
            <a:spLocks noGrp="1"/>
          </p:cNvSpPr>
          <p:nvPr>
            <p:ph type="sldNum" sz="quarter" idx="12"/>
          </p:nvPr>
        </p:nvSpPr>
        <p:spPr/>
        <p:txBody>
          <a:bodyPr/>
          <a:lstStyle/>
          <a:p>
            <a:fld id="{99B69CE0-A3EA-456E-9848-63DF137397BF}" type="slidenum">
              <a:rPr lang="en-IN" smtClean="0"/>
              <a:t>1</a:t>
            </a:fld>
            <a:endParaRPr lang="en-IN"/>
          </a:p>
        </p:txBody>
      </p:sp>
    </p:spTree>
    <p:extLst>
      <p:ext uri="{BB962C8B-B14F-4D97-AF65-F5344CB8AC3E}">
        <p14:creationId xmlns:p14="http://schemas.microsoft.com/office/powerpoint/2010/main" val="381332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FF4F-B51F-8D66-7A17-F33A2F887BDA}"/>
              </a:ext>
            </a:extLst>
          </p:cNvPr>
          <p:cNvSpPr>
            <a:spLocks noGrp="1"/>
          </p:cNvSpPr>
          <p:nvPr>
            <p:ph type="title"/>
          </p:nvPr>
        </p:nvSpPr>
        <p:spPr/>
        <p:txBody>
          <a:bodyPr/>
          <a:lstStyle/>
          <a:p>
            <a:r>
              <a:rPr lang="en-IN" dirty="0"/>
              <a:t>Keywords</a:t>
            </a:r>
          </a:p>
        </p:txBody>
      </p:sp>
      <p:sp>
        <p:nvSpPr>
          <p:cNvPr id="3" name="Content Placeholder 2">
            <a:extLst>
              <a:ext uri="{FF2B5EF4-FFF2-40B4-BE49-F238E27FC236}">
                <a16:creationId xmlns:a16="http://schemas.microsoft.com/office/drawing/2014/main" id="{C0A1C4B4-F687-5177-0754-90B23864C3B8}"/>
              </a:ext>
            </a:extLst>
          </p:cNvPr>
          <p:cNvSpPr>
            <a:spLocks noGrp="1"/>
          </p:cNvSpPr>
          <p:nvPr>
            <p:ph idx="1"/>
          </p:nvPr>
        </p:nvSpPr>
        <p:spPr/>
        <p:txBody>
          <a:bodyPr/>
          <a:lstStyle/>
          <a:p>
            <a:r>
              <a:rPr lang="en-US" dirty="0"/>
              <a:t>Keywords are predefined, reserved words used in programming that have special meanings to the compiler</a:t>
            </a:r>
          </a:p>
          <a:p>
            <a:r>
              <a:rPr lang="en-US" dirty="0"/>
              <a:t>Keywords are part of the syntax, and they cannot be used as an identifier</a:t>
            </a:r>
            <a:endParaRPr lang="en-IN" dirty="0"/>
          </a:p>
        </p:txBody>
      </p:sp>
      <p:sp>
        <p:nvSpPr>
          <p:cNvPr id="4" name="Slide Number Placeholder 3">
            <a:extLst>
              <a:ext uri="{FF2B5EF4-FFF2-40B4-BE49-F238E27FC236}">
                <a16:creationId xmlns:a16="http://schemas.microsoft.com/office/drawing/2014/main" id="{2089D674-16F5-B430-8664-DD69AB1834F1}"/>
              </a:ext>
            </a:extLst>
          </p:cNvPr>
          <p:cNvSpPr>
            <a:spLocks noGrp="1"/>
          </p:cNvSpPr>
          <p:nvPr>
            <p:ph type="sldNum" sz="quarter" idx="12"/>
          </p:nvPr>
        </p:nvSpPr>
        <p:spPr/>
        <p:txBody>
          <a:bodyPr/>
          <a:lstStyle/>
          <a:p>
            <a:fld id="{99B69CE0-A3EA-456E-9848-63DF137397BF}" type="slidenum">
              <a:rPr lang="en-IN" smtClean="0"/>
              <a:t>10</a:t>
            </a:fld>
            <a:endParaRPr lang="en-IN"/>
          </a:p>
        </p:txBody>
      </p:sp>
    </p:spTree>
    <p:extLst>
      <p:ext uri="{BB962C8B-B14F-4D97-AF65-F5344CB8AC3E}">
        <p14:creationId xmlns:p14="http://schemas.microsoft.com/office/powerpoint/2010/main" val="3165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ACE4-A62D-C553-E220-8E015F953D13}"/>
              </a:ext>
            </a:extLst>
          </p:cNvPr>
          <p:cNvSpPr>
            <a:spLocks noGrp="1"/>
          </p:cNvSpPr>
          <p:nvPr>
            <p:ph type="title"/>
          </p:nvPr>
        </p:nvSpPr>
        <p:spPr/>
        <p:txBody>
          <a:bodyPr/>
          <a:lstStyle/>
          <a:p>
            <a:r>
              <a:rPr lang="en-IN" dirty="0"/>
              <a:t>Keywords</a:t>
            </a:r>
          </a:p>
        </p:txBody>
      </p:sp>
      <p:sp>
        <p:nvSpPr>
          <p:cNvPr id="3" name="Content Placeholder 2">
            <a:extLst>
              <a:ext uri="{FF2B5EF4-FFF2-40B4-BE49-F238E27FC236}">
                <a16:creationId xmlns:a16="http://schemas.microsoft.com/office/drawing/2014/main" id="{7F78B328-B6ED-81FA-9CFA-35C9BD3A2A7C}"/>
              </a:ext>
            </a:extLst>
          </p:cNvPr>
          <p:cNvSpPr>
            <a:spLocks noGrp="1"/>
          </p:cNvSpPr>
          <p:nvPr>
            <p:ph idx="1"/>
          </p:nvPr>
        </p:nvSpPr>
        <p:spPr>
          <a:xfrm>
            <a:off x="838200" y="1310327"/>
            <a:ext cx="10515600" cy="3372206"/>
          </a:xfrm>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solidFill>
                  <a:srgbClr val="FF000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result;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 result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printf_s</a:t>
            </a:r>
            <a:r>
              <a:rPr lang="en-US" dirty="0">
                <a:latin typeface="Courier New" panose="02070309020205020404" pitchFamily="49" charset="0"/>
                <a:cs typeface="Courier New" panose="02070309020205020404" pitchFamily="49" charset="0"/>
              </a:rPr>
              <a:t>( "Bad file handle\n" );</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91D6542D-267A-57DE-AFCE-D95D9F848E8E}"/>
              </a:ext>
            </a:extLst>
          </p:cNvPr>
          <p:cNvSpPr>
            <a:spLocks noGrp="1"/>
          </p:cNvSpPr>
          <p:nvPr>
            <p:ph type="sldNum" sz="quarter" idx="12"/>
          </p:nvPr>
        </p:nvSpPr>
        <p:spPr/>
        <p:txBody>
          <a:bodyPr/>
          <a:lstStyle/>
          <a:p>
            <a:fld id="{99B69CE0-A3EA-456E-9848-63DF137397BF}" type="slidenum">
              <a:rPr lang="en-IN" smtClean="0"/>
              <a:t>11</a:t>
            </a:fld>
            <a:endParaRPr lang="en-IN"/>
          </a:p>
        </p:txBody>
      </p:sp>
    </p:spTree>
    <p:extLst>
      <p:ext uri="{BB962C8B-B14F-4D97-AF65-F5344CB8AC3E}">
        <p14:creationId xmlns:p14="http://schemas.microsoft.com/office/powerpoint/2010/main" val="54762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6EA9-4598-6972-1CA9-72CF576F684F}"/>
              </a:ext>
            </a:extLst>
          </p:cNvPr>
          <p:cNvSpPr>
            <a:spLocks noGrp="1"/>
          </p:cNvSpPr>
          <p:nvPr>
            <p:ph type="title"/>
          </p:nvPr>
        </p:nvSpPr>
        <p:spPr/>
        <p:txBody>
          <a:bodyPr/>
          <a:lstStyle/>
          <a:p>
            <a:r>
              <a:rPr lang="en-IN" dirty="0"/>
              <a:t>Keywords</a:t>
            </a:r>
          </a:p>
        </p:txBody>
      </p:sp>
      <p:pic>
        <p:nvPicPr>
          <p:cNvPr id="1026" name="Picture 2" descr="C Keywords | Top 24 Awesome Keywords in C You Need To Know">
            <a:extLst>
              <a:ext uri="{FF2B5EF4-FFF2-40B4-BE49-F238E27FC236}">
                <a16:creationId xmlns:a16="http://schemas.microsoft.com/office/drawing/2014/main" id="{A45AE160-BB56-441E-5F12-A6B2EE9C6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371" y="1408549"/>
            <a:ext cx="7957258" cy="404090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D0C71E2-816E-8731-F440-9B6151123CC1}"/>
              </a:ext>
            </a:extLst>
          </p:cNvPr>
          <p:cNvSpPr>
            <a:spLocks noGrp="1"/>
          </p:cNvSpPr>
          <p:nvPr>
            <p:ph type="sldNum" sz="quarter" idx="12"/>
          </p:nvPr>
        </p:nvSpPr>
        <p:spPr/>
        <p:txBody>
          <a:bodyPr/>
          <a:lstStyle/>
          <a:p>
            <a:fld id="{99B69CE0-A3EA-456E-9848-63DF137397BF}" type="slidenum">
              <a:rPr lang="en-IN" smtClean="0"/>
              <a:t>12</a:t>
            </a:fld>
            <a:endParaRPr lang="en-IN"/>
          </a:p>
        </p:txBody>
      </p:sp>
    </p:spTree>
    <p:extLst>
      <p:ext uri="{BB962C8B-B14F-4D97-AF65-F5344CB8AC3E}">
        <p14:creationId xmlns:p14="http://schemas.microsoft.com/office/powerpoint/2010/main" val="242446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ACE4-A62D-C553-E220-8E015F953D13}"/>
              </a:ext>
            </a:extLst>
          </p:cNvPr>
          <p:cNvSpPr>
            <a:spLocks noGrp="1"/>
          </p:cNvSpPr>
          <p:nvPr>
            <p:ph type="title"/>
          </p:nvPr>
        </p:nvSpPr>
        <p:spPr/>
        <p:txBody>
          <a:bodyPr/>
          <a:lstStyle/>
          <a:p>
            <a:r>
              <a:rPr lang="en-IN" dirty="0"/>
              <a:t>Identifiers</a:t>
            </a:r>
          </a:p>
        </p:txBody>
      </p:sp>
      <p:sp>
        <p:nvSpPr>
          <p:cNvPr id="3" name="Content Placeholder 2">
            <a:extLst>
              <a:ext uri="{FF2B5EF4-FFF2-40B4-BE49-F238E27FC236}">
                <a16:creationId xmlns:a16="http://schemas.microsoft.com/office/drawing/2014/main" id="{7F78B328-B6ED-81FA-9CFA-35C9BD3A2A7C}"/>
              </a:ext>
            </a:extLst>
          </p:cNvPr>
          <p:cNvSpPr>
            <a:spLocks noGrp="1"/>
          </p:cNvSpPr>
          <p:nvPr>
            <p:ph idx="1"/>
          </p:nvPr>
        </p:nvSpPr>
        <p:spPr>
          <a:xfrm>
            <a:off x="838200" y="1310327"/>
            <a:ext cx="10515600" cy="3372206"/>
          </a:xfrm>
        </p:spPr>
        <p:txBody>
          <a:bodyPr/>
          <a:lstStyle/>
          <a:p>
            <a:r>
              <a:rPr lang="en-US" dirty="0"/>
              <a:t>"Identifiers" or "symbols" are the names supplied for variables, types, functions, and labels in a program by the user</a:t>
            </a:r>
          </a:p>
          <a:p>
            <a:r>
              <a:rPr lang="en-US" dirty="0"/>
              <a:t>Identifier names must differ in spelling and case from any keywords</a:t>
            </a:r>
          </a:p>
          <a:p>
            <a:r>
              <a:rPr lang="en-US" dirty="0"/>
              <a:t>Identifier can be created by specifying it in the declaration of a variable, type, or function</a:t>
            </a:r>
          </a:p>
          <a:p>
            <a:r>
              <a:rPr lang="en-US" dirty="0"/>
              <a:t>Once declared, you can use the identifier in later program statements to refer to the associated value</a:t>
            </a:r>
          </a:p>
        </p:txBody>
      </p:sp>
      <p:sp>
        <p:nvSpPr>
          <p:cNvPr id="4" name="Slide Number Placeholder 3">
            <a:extLst>
              <a:ext uri="{FF2B5EF4-FFF2-40B4-BE49-F238E27FC236}">
                <a16:creationId xmlns:a16="http://schemas.microsoft.com/office/drawing/2014/main" id="{99C16F18-136D-7B2A-8178-5469DAABE5BC}"/>
              </a:ext>
            </a:extLst>
          </p:cNvPr>
          <p:cNvSpPr>
            <a:spLocks noGrp="1"/>
          </p:cNvSpPr>
          <p:nvPr>
            <p:ph type="sldNum" sz="quarter" idx="12"/>
          </p:nvPr>
        </p:nvSpPr>
        <p:spPr/>
        <p:txBody>
          <a:bodyPr/>
          <a:lstStyle/>
          <a:p>
            <a:fld id="{99B69CE0-A3EA-456E-9848-63DF137397BF}" type="slidenum">
              <a:rPr lang="en-IN" smtClean="0"/>
              <a:t>13</a:t>
            </a:fld>
            <a:endParaRPr lang="en-IN"/>
          </a:p>
        </p:txBody>
      </p:sp>
    </p:spTree>
    <p:extLst>
      <p:ext uri="{BB962C8B-B14F-4D97-AF65-F5344CB8AC3E}">
        <p14:creationId xmlns:p14="http://schemas.microsoft.com/office/powerpoint/2010/main" val="12612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ACE4-A62D-C553-E220-8E015F953D13}"/>
              </a:ext>
            </a:extLst>
          </p:cNvPr>
          <p:cNvSpPr>
            <a:spLocks noGrp="1"/>
          </p:cNvSpPr>
          <p:nvPr>
            <p:ph type="title"/>
          </p:nvPr>
        </p:nvSpPr>
        <p:spPr/>
        <p:txBody>
          <a:bodyPr/>
          <a:lstStyle/>
          <a:p>
            <a:r>
              <a:rPr lang="en-IN" dirty="0"/>
              <a:t>Identifiers</a:t>
            </a:r>
          </a:p>
        </p:txBody>
      </p:sp>
      <p:sp>
        <p:nvSpPr>
          <p:cNvPr id="3" name="Content Placeholder 2">
            <a:extLst>
              <a:ext uri="{FF2B5EF4-FFF2-40B4-BE49-F238E27FC236}">
                <a16:creationId xmlns:a16="http://schemas.microsoft.com/office/drawing/2014/main" id="{7F78B328-B6ED-81FA-9CFA-35C9BD3A2A7C}"/>
              </a:ext>
            </a:extLst>
          </p:cNvPr>
          <p:cNvSpPr>
            <a:spLocks noGrp="1"/>
          </p:cNvSpPr>
          <p:nvPr>
            <p:ph idx="1"/>
          </p:nvPr>
        </p:nvSpPr>
        <p:spPr>
          <a:xfrm>
            <a:off x="838200" y="1310327"/>
            <a:ext cx="10515600" cy="3372206"/>
          </a:xfrm>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int </a:t>
            </a:r>
            <a:r>
              <a:rPr lang="en-US" b="1" dirty="0">
                <a:solidFill>
                  <a:srgbClr val="FF0000"/>
                </a:solidFill>
                <a:latin typeface="Courier New" panose="02070309020205020404" pitchFamily="49" charset="0"/>
                <a:cs typeface="Courier New" panose="02070309020205020404" pitchFamily="49" charset="0"/>
              </a:rPr>
              <a:t>main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int </a:t>
            </a:r>
            <a:r>
              <a:rPr lang="en-US" b="1" dirty="0">
                <a:solidFill>
                  <a:srgbClr val="FF0000"/>
                </a:solidFill>
                <a:latin typeface="Courier New" panose="02070309020205020404" pitchFamily="49" charset="0"/>
                <a:cs typeface="Courier New" panose="02070309020205020404" pitchFamily="49" charset="0"/>
              </a:rPr>
              <a:t>result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 </a:t>
            </a:r>
            <a:r>
              <a:rPr lang="en-US" b="1" dirty="0">
                <a:solidFill>
                  <a:srgbClr val="FF0000"/>
                </a:solidFill>
                <a:latin typeface="Courier New" panose="02070309020205020404" pitchFamily="49" charset="0"/>
                <a:cs typeface="Courier New" panose="02070309020205020404" pitchFamily="49" charset="0"/>
              </a:rPr>
              <a:t>result</a:t>
            </a:r>
            <a:r>
              <a:rPr lang="en-US" dirty="0">
                <a:latin typeface="Courier New" panose="02070309020205020404" pitchFamily="49" charset="0"/>
                <a:cs typeface="Courier New" panose="02070309020205020404" pitchFamily="49" charset="0"/>
              </a:rPr>
              <a:t>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printf_s</a:t>
            </a:r>
            <a:r>
              <a:rPr lang="en-US" dirty="0">
                <a:latin typeface="Courier New" panose="02070309020205020404" pitchFamily="49" charset="0"/>
                <a:cs typeface="Courier New" panose="02070309020205020404" pitchFamily="49" charset="0"/>
              </a:rPr>
              <a:t>( "Bad file handle\n" );</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B92F78EE-90FE-5405-7EE6-1C82C5B445CA}"/>
              </a:ext>
            </a:extLst>
          </p:cNvPr>
          <p:cNvSpPr>
            <a:spLocks noGrp="1"/>
          </p:cNvSpPr>
          <p:nvPr>
            <p:ph type="sldNum" sz="quarter" idx="12"/>
          </p:nvPr>
        </p:nvSpPr>
        <p:spPr/>
        <p:txBody>
          <a:bodyPr/>
          <a:lstStyle/>
          <a:p>
            <a:fld id="{99B69CE0-A3EA-456E-9848-63DF137397BF}" type="slidenum">
              <a:rPr lang="en-IN" smtClean="0"/>
              <a:t>14</a:t>
            </a:fld>
            <a:endParaRPr lang="en-IN"/>
          </a:p>
        </p:txBody>
      </p:sp>
    </p:spTree>
    <p:extLst>
      <p:ext uri="{BB962C8B-B14F-4D97-AF65-F5344CB8AC3E}">
        <p14:creationId xmlns:p14="http://schemas.microsoft.com/office/powerpoint/2010/main" val="111539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79F2-5D5D-40AE-1F0F-EEB432CFB397}"/>
              </a:ext>
            </a:extLst>
          </p:cNvPr>
          <p:cNvSpPr>
            <a:spLocks noGrp="1"/>
          </p:cNvSpPr>
          <p:nvPr>
            <p:ph type="title"/>
          </p:nvPr>
        </p:nvSpPr>
        <p:spPr/>
        <p:txBody>
          <a:bodyPr/>
          <a:lstStyle/>
          <a:p>
            <a:r>
              <a:rPr lang="en-IN" dirty="0"/>
              <a:t>Constants</a:t>
            </a:r>
          </a:p>
        </p:txBody>
      </p:sp>
      <p:sp>
        <p:nvSpPr>
          <p:cNvPr id="3" name="Content Placeholder 2">
            <a:extLst>
              <a:ext uri="{FF2B5EF4-FFF2-40B4-BE49-F238E27FC236}">
                <a16:creationId xmlns:a16="http://schemas.microsoft.com/office/drawing/2014/main" id="{74B68AD6-F33C-E3CA-E6AF-E7FC92B30E04}"/>
              </a:ext>
            </a:extLst>
          </p:cNvPr>
          <p:cNvSpPr>
            <a:spLocks noGrp="1"/>
          </p:cNvSpPr>
          <p:nvPr>
            <p:ph idx="1"/>
          </p:nvPr>
        </p:nvSpPr>
        <p:spPr/>
        <p:txBody>
          <a:bodyPr/>
          <a:lstStyle/>
          <a:p>
            <a:r>
              <a:rPr lang="en-US" dirty="0"/>
              <a:t>C Constants are like a variable, except their value never changes during execution once defined</a:t>
            </a:r>
          </a:p>
          <a:p>
            <a:r>
              <a:rPr lang="en-US" dirty="0"/>
              <a:t>Types</a:t>
            </a:r>
          </a:p>
          <a:p>
            <a:pPr lvl="1"/>
            <a:r>
              <a:rPr lang="en-US" dirty="0"/>
              <a:t>Integer</a:t>
            </a:r>
          </a:p>
          <a:p>
            <a:pPr lvl="2"/>
            <a:r>
              <a:rPr lang="en-US" dirty="0"/>
              <a:t>Decimal</a:t>
            </a:r>
          </a:p>
          <a:p>
            <a:pPr lvl="2"/>
            <a:r>
              <a:rPr lang="en-US" dirty="0"/>
              <a:t>Hexadecimal – 0x, 0X</a:t>
            </a:r>
          </a:p>
          <a:p>
            <a:pPr lvl="2"/>
            <a:r>
              <a:rPr lang="en-US" dirty="0"/>
              <a:t>Octal – 0 </a:t>
            </a:r>
          </a:p>
          <a:p>
            <a:pPr lvl="1"/>
            <a:r>
              <a:rPr lang="en-US" dirty="0"/>
              <a:t>Float</a:t>
            </a:r>
          </a:p>
          <a:p>
            <a:pPr lvl="1"/>
            <a:r>
              <a:rPr lang="en-US" dirty="0"/>
              <a:t>Character</a:t>
            </a:r>
          </a:p>
          <a:p>
            <a:pPr lvl="1"/>
            <a:r>
              <a:rPr lang="en-US" dirty="0"/>
              <a:t>String</a:t>
            </a:r>
          </a:p>
          <a:p>
            <a:pPr marL="0" indent="0">
              <a:buNone/>
            </a:pPr>
            <a:endParaRPr lang="en-IN" dirty="0"/>
          </a:p>
        </p:txBody>
      </p:sp>
      <p:sp>
        <p:nvSpPr>
          <p:cNvPr id="4" name="Slide Number Placeholder 3">
            <a:extLst>
              <a:ext uri="{FF2B5EF4-FFF2-40B4-BE49-F238E27FC236}">
                <a16:creationId xmlns:a16="http://schemas.microsoft.com/office/drawing/2014/main" id="{87CFBBF2-E77B-9D09-9CC6-61CAE2A33D42}"/>
              </a:ext>
            </a:extLst>
          </p:cNvPr>
          <p:cNvSpPr>
            <a:spLocks noGrp="1"/>
          </p:cNvSpPr>
          <p:nvPr>
            <p:ph type="sldNum" sz="quarter" idx="12"/>
          </p:nvPr>
        </p:nvSpPr>
        <p:spPr/>
        <p:txBody>
          <a:bodyPr/>
          <a:lstStyle/>
          <a:p>
            <a:fld id="{99B69CE0-A3EA-456E-9848-63DF137397BF}" type="slidenum">
              <a:rPr lang="en-IN" smtClean="0"/>
              <a:t>15</a:t>
            </a:fld>
            <a:endParaRPr lang="en-IN"/>
          </a:p>
        </p:txBody>
      </p:sp>
    </p:spTree>
    <p:extLst>
      <p:ext uri="{BB962C8B-B14F-4D97-AF65-F5344CB8AC3E}">
        <p14:creationId xmlns:p14="http://schemas.microsoft.com/office/powerpoint/2010/main" val="349280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F13A-28C8-0516-E193-623DDED06A09}"/>
              </a:ext>
            </a:extLst>
          </p:cNvPr>
          <p:cNvSpPr>
            <a:spLocks noGrp="1"/>
          </p:cNvSpPr>
          <p:nvPr>
            <p:ph type="title"/>
          </p:nvPr>
        </p:nvSpPr>
        <p:spPr/>
        <p:txBody>
          <a:bodyPr/>
          <a:lstStyle/>
          <a:p>
            <a:r>
              <a:rPr lang="en-IN" dirty="0"/>
              <a:t>Pre-processor</a:t>
            </a:r>
          </a:p>
        </p:txBody>
      </p:sp>
      <p:sp>
        <p:nvSpPr>
          <p:cNvPr id="3" name="Content Placeholder 2">
            <a:extLst>
              <a:ext uri="{FF2B5EF4-FFF2-40B4-BE49-F238E27FC236}">
                <a16:creationId xmlns:a16="http://schemas.microsoft.com/office/drawing/2014/main" id="{7AADCB3E-4288-CD68-A3AD-6D1C5773541F}"/>
              </a:ext>
            </a:extLst>
          </p:cNvPr>
          <p:cNvSpPr>
            <a:spLocks noGrp="1"/>
          </p:cNvSpPr>
          <p:nvPr>
            <p:ph idx="1"/>
          </p:nvPr>
        </p:nvSpPr>
        <p:spPr>
          <a:xfrm>
            <a:off x="838200" y="1310326"/>
            <a:ext cx="10515600" cy="1452971"/>
          </a:xfrm>
        </p:spPr>
        <p:txBody>
          <a:bodyPr/>
          <a:lstStyle/>
          <a:p>
            <a:r>
              <a:rPr lang="en-US" dirty="0"/>
              <a:t>The C preprocessor is a simple macro processor that conceptually processes the source text of a C program before the compiler proper reads the source program</a:t>
            </a:r>
          </a:p>
        </p:txBody>
      </p:sp>
      <p:pic>
        <p:nvPicPr>
          <p:cNvPr id="5" name="Picture 4">
            <a:extLst>
              <a:ext uri="{FF2B5EF4-FFF2-40B4-BE49-F238E27FC236}">
                <a16:creationId xmlns:a16="http://schemas.microsoft.com/office/drawing/2014/main" id="{7221085D-E9CB-762D-592E-60EB359CEB8C}"/>
              </a:ext>
            </a:extLst>
          </p:cNvPr>
          <p:cNvPicPr>
            <a:picLocks noChangeAspect="1"/>
          </p:cNvPicPr>
          <p:nvPr/>
        </p:nvPicPr>
        <p:blipFill>
          <a:blip r:embed="rId2"/>
          <a:stretch>
            <a:fillRect/>
          </a:stretch>
        </p:blipFill>
        <p:spPr>
          <a:xfrm>
            <a:off x="1671742" y="3105104"/>
            <a:ext cx="5210902" cy="323895"/>
          </a:xfrm>
          <a:prstGeom prst="rect">
            <a:avLst/>
          </a:prstGeom>
        </p:spPr>
      </p:pic>
      <p:pic>
        <p:nvPicPr>
          <p:cNvPr id="7" name="Picture 6">
            <a:extLst>
              <a:ext uri="{FF2B5EF4-FFF2-40B4-BE49-F238E27FC236}">
                <a16:creationId xmlns:a16="http://schemas.microsoft.com/office/drawing/2014/main" id="{BB24BE35-744E-7CF7-A552-F265ED068047}"/>
              </a:ext>
            </a:extLst>
          </p:cNvPr>
          <p:cNvPicPr>
            <a:picLocks noChangeAspect="1"/>
          </p:cNvPicPr>
          <p:nvPr/>
        </p:nvPicPr>
        <p:blipFill>
          <a:blip r:embed="rId3"/>
          <a:stretch>
            <a:fillRect/>
          </a:stretch>
        </p:blipFill>
        <p:spPr>
          <a:xfrm>
            <a:off x="1671742" y="5236525"/>
            <a:ext cx="5753903" cy="323895"/>
          </a:xfrm>
          <a:prstGeom prst="rect">
            <a:avLst/>
          </a:prstGeom>
        </p:spPr>
      </p:pic>
      <p:pic>
        <p:nvPicPr>
          <p:cNvPr id="11" name="Picture 10">
            <a:extLst>
              <a:ext uri="{FF2B5EF4-FFF2-40B4-BE49-F238E27FC236}">
                <a16:creationId xmlns:a16="http://schemas.microsoft.com/office/drawing/2014/main" id="{70D6E8DE-A914-32A8-2FA1-A5413EDC1D1D}"/>
              </a:ext>
            </a:extLst>
          </p:cNvPr>
          <p:cNvPicPr>
            <a:picLocks noChangeAspect="1"/>
          </p:cNvPicPr>
          <p:nvPr/>
        </p:nvPicPr>
        <p:blipFill>
          <a:blip r:embed="rId4"/>
          <a:stretch>
            <a:fillRect/>
          </a:stretch>
        </p:blipFill>
        <p:spPr>
          <a:xfrm>
            <a:off x="1671742" y="5730070"/>
            <a:ext cx="8705850" cy="485775"/>
          </a:xfrm>
          <a:prstGeom prst="rect">
            <a:avLst/>
          </a:prstGeom>
        </p:spPr>
      </p:pic>
      <p:pic>
        <p:nvPicPr>
          <p:cNvPr id="13" name="Picture 12">
            <a:extLst>
              <a:ext uri="{FF2B5EF4-FFF2-40B4-BE49-F238E27FC236}">
                <a16:creationId xmlns:a16="http://schemas.microsoft.com/office/drawing/2014/main" id="{58343679-9E64-6C70-8178-B666E35284B5}"/>
              </a:ext>
            </a:extLst>
          </p:cNvPr>
          <p:cNvPicPr>
            <a:picLocks noChangeAspect="1"/>
          </p:cNvPicPr>
          <p:nvPr/>
        </p:nvPicPr>
        <p:blipFill>
          <a:blip r:embed="rId5"/>
          <a:stretch>
            <a:fillRect/>
          </a:stretch>
        </p:blipFill>
        <p:spPr>
          <a:xfrm>
            <a:off x="3581960" y="3484422"/>
            <a:ext cx="3962953" cy="514422"/>
          </a:xfrm>
          <a:prstGeom prst="rect">
            <a:avLst/>
          </a:prstGeom>
        </p:spPr>
      </p:pic>
      <p:pic>
        <p:nvPicPr>
          <p:cNvPr id="15" name="Picture 14">
            <a:extLst>
              <a:ext uri="{FF2B5EF4-FFF2-40B4-BE49-F238E27FC236}">
                <a16:creationId xmlns:a16="http://schemas.microsoft.com/office/drawing/2014/main" id="{5551E2A1-6A82-768A-19EA-91C1B5BE334D}"/>
              </a:ext>
            </a:extLst>
          </p:cNvPr>
          <p:cNvPicPr>
            <a:picLocks noChangeAspect="1"/>
          </p:cNvPicPr>
          <p:nvPr/>
        </p:nvPicPr>
        <p:blipFill>
          <a:blip r:embed="rId6"/>
          <a:stretch>
            <a:fillRect/>
          </a:stretch>
        </p:blipFill>
        <p:spPr>
          <a:xfrm>
            <a:off x="3659867" y="3967089"/>
            <a:ext cx="3505689" cy="390580"/>
          </a:xfrm>
          <a:prstGeom prst="rect">
            <a:avLst/>
          </a:prstGeom>
        </p:spPr>
      </p:pic>
      <p:pic>
        <p:nvPicPr>
          <p:cNvPr id="17" name="Picture 16">
            <a:extLst>
              <a:ext uri="{FF2B5EF4-FFF2-40B4-BE49-F238E27FC236}">
                <a16:creationId xmlns:a16="http://schemas.microsoft.com/office/drawing/2014/main" id="{F722CC4C-9B9C-5EC2-7601-BF88A3ACFEB3}"/>
              </a:ext>
            </a:extLst>
          </p:cNvPr>
          <p:cNvPicPr>
            <a:picLocks noChangeAspect="1"/>
          </p:cNvPicPr>
          <p:nvPr/>
        </p:nvPicPr>
        <p:blipFill>
          <a:blip r:embed="rId7"/>
          <a:stretch>
            <a:fillRect/>
          </a:stretch>
        </p:blipFill>
        <p:spPr>
          <a:xfrm>
            <a:off x="3581960" y="4499082"/>
            <a:ext cx="4477375" cy="419158"/>
          </a:xfrm>
          <a:prstGeom prst="rect">
            <a:avLst/>
          </a:prstGeom>
        </p:spPr>
      </p:pic>
      <p:sp>
        <p:nvSpPr>
          <p:cNvPr id="18" name="Rectangle: Rounded Corners 17">
            <a:extLst>
              <a:ext uri="{FF2B5EF4-FFF2-40B4-BE49-F238E27FC236}">
                <a16:creationId xmlns:a16="http://schemas.microsoft.com/office/drawing/2014/main" id="{0E070C80-1C99-6765-14F1-C669094DB802}"/>
              </a:ext>
            </a:extLst>
          </p:cNvPr>
          <p:cNvSpPr/>
          <p:nvPr/>
        </p:nvSpPr>
        <p:spPr>
          <a:xfrm>
            <a:off x="3581960" y="3484422"/>
            <a:ext cx="4064836" cy="974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4F31A13F-8DD7-4DA0-9F39-50F3839838A7}"/>
              </a:ext>
            </a:extLst>
          </p:cNvPr>
          <p:cNvSpPr>
            <a:spLocks noGrp="1"/>
          </p:cNvSpPr>
          <p:nvPr>
            <p:ph type="sldNum" sz="quarter" idx="12"/>
          </p:nvPr>
        </p:nvSpPr>
        <p:spPr/>
        <p:txBody>
          <a:bodyPr/>
          <a:lstStyle/>
          <a:p>
            <a:fld id="{99B69CE0-A3EA-456E-9848-63DF137397BF}" type="slidenum">
              <a:rPr lang="en-IN" smtClean="0"/>
              <a:t>16</a:t>
            </a:fld>
            <a:endParaRPr lang="en-IN"/>
          </a:p>
        </p:txBody>
      </p:sp>
    </p:spTree>
    <p:extLst>
      <p:ext uri="{BB962C8B-B14F-4D97-AF65-F5344CB8AC3E}">
        <p14:creationId xmlns:p14="http://schemas.microsoft.com/office/powerpoint/2010/main" val="4201456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9F31-7B8A-F43B-4140-A0FE8651E063}"/>
              </a:ext>
            </a:extLst>
          </p:cNvPr>
          <p:cNvSpPr>
            <a:spLocks noGrp="1"/>
          </p:cNvSpPr>
          <p:nvPr>
            <p:ph type="title"/>
          </p:nvPr>
        </p:nvSpPr>
        <p:spPr/>
        <p:txBody>
          <a:bodyPr/>
          <a:lstStyle/>
          <a:p>
            <a:r>
              <a:rPr lang="en-IN" dirty="0"/>
              <a:t>C Program - Introduction</a:t>
            </a:r>
          </a:p>
        </p:txBody>
      </p:sp>
      <p:pic>
        <p:nvPicPr>
          <p:cNvPr id="5" name="Picture 4">
            <a:extLst>
              <a:ext uri="{FF2B5EF4-FFF2-40B4-BE49-F238E27FC236}">
                <a16:creationId xmlns:a16="http://schemas.microsoft.com/office/drawing/2014/main" id="{3EAE08EA-15BB-8D04-1D9D-72F0C53D8241}"/>
              </a:ext>
            </a:extLst>
          </p:cNvPr>
          <p:cNvPicPr>
            <a:picLocks noChangeAspect="1"/>
          </p:cNvPicPr>
          <p:nvPr/>
        </p:nvPicPr>
        <p:blipFill>
          <a:blip r:embed="rId2"/>
          <a:stretch>
            <a:fillRect/>
          </a:stretch>
        </p:blipFill>
        <p:spPr>
          <a:xfrm>
            <a:off x="565901" y="1894086"/>
            <a:ext cx="5620534" cy="1695687"/>
          </a:xfrm>
          <a:prstGeom prst="rect">
            <a:avLst/>
          </a:prstGeom>
        </p:spPr>
      </p:pic>
      <p:sp>
        <p:nvSpPr>
          <p:cNvPr id="6" name="Freeform: Shape 5">
            <a:extLst>
              <a:ext uri="{FF2B5EF4-FFF2-40B4-BE49-F238E27FC236}">
                <a16:creationId xmlns:a16="http://schemas.microsoft.com/office/drawing/2014/main" id="{D3B09983-D5B8-E6D2-58CE-88AE26E96462}"/>
              </a:ext>
            </a:extLst>
          </p:cNvPr>
          <p:cNvSpPr/>
          <p:nvPr/>
        </p:nvSpPr>
        <p:spPr>
          <a:xfrm>
            <a:off x="5998866" y="1307592"/>
            <a:ext cx="2270927" cy="511160"/>
          </a:xfrm>
          <a:custGeom>
            <a:avLst/>
            <a:gdLst>
              <a:gd name="connsiteX0" fmla="*/ 0 w 2270927"/>
              <a:gd name="connsiteY0" fmla="*/ 511160 h 511160"/>
              <a:gd name="connsiteX1" fmla="*/ 1195754 w 2270927"/>
              <a:gd name="connsiteY1" fmla="*/ 8742 h 511160"/>
              <a:gd name="connsiteX2" fmla="*/ 2270927 w 2270927"/>
              <a:gd name="connsiteY2" fmla="*/ 239854 h 511160"/>
            </a:gdLst>
            <a:ahLst/>
            <a:cxnLst>
              <a:cxn ang="0">
                <a:pos x="connsiteX0" y="connsiteY0"/>
              </a:cxn>
              <a:cxn ang="0">
                <a:pos x="connsiteX1" y="connsiteY1"/>
              </a:cxn>
              <a:cxn ang="0">
                <a:pos x="connsiteX2" y="connsiteY2"/>
              </a:cxn>
            </a:cxnLst>
            <a:rect l="l" t="t" r="r" b="b"/>
            <a:pathLst>
              <a:path w="2270927" h="511160">
                <a:moveTo>
                  <a:pt x="0" y="511160"/>
                </a:moveTo>
                <a:cubicBezTo>
                  <a:pt x="408633" y="282560"/>
                  <a:pt x="817266" y="53960"/>
                  <a:pt x="1195754" y="8742"/>
                </a:cubicBezTo>
                <a:cubicBezTo>
                  <a:pt x="1574242" y="-36476"/>
                  <a:pt x="1922584" y="101689"/>
                  <a:pt x="2270927" y="239854"/>
                </a:cubicBezTo>
              </a:path>
            </a:pathLst>
          </a:custGeom>
          <a:noFill/>
          <a:ln>
            <a:solidFill>
              <a:schemeClr val="accent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3A010C5-6F69-A0A4-C029-F4775696895F}"/>
              </a:ext>
            </a:extLst>
          </p:cNvPr>
          <p:cNvPicPr>
            <a:picLocks noChangeAspect="1"/>
          </p:cNvPicPr>
          <p:nvPr/>
        </p:nvPicPr>
        <p:blipFill>
          <a:blip r:embed="rId3"/>
          <a:stretch>
            <a:fillRect/>
          </a:stretch>
        </p:blipFill>
        <p:spPr>
          <a:xfrm>
            <a:off x="8592235" y="1456751"/>
            <a:ext cx="1438476" cy="362001"/>
          </a:xfrm>
          <a:prstGeom prst="rect">
            <a:avLst/>
          </a:prstGeom>
        </p:spPr>
      </p:pic>
      <p:pic>
        <p:nvPicPr>
          <p:cNvPr id="10" name="Picture 9">
            <a:extLst>
              <a:ext uri="{FF2B5EF4-FFF2-40B4-BE49-F238E27FC236}">
                <a16:creationId xmlns:a16="http://schemas.microsoft.com/office/drawing/2014/main" id="{A39C8E1D-58FE-658A-5653-009E73A1BC3F}"/>
              </a:ext>
            </a:extLst>
          </p:cNvPr>
          <p:cNvPicPr>
            <a:picLocks noChangeAspect="1"/>
          </p:cNvPicPr>
          <p:nvPr/>
        </p:nvPicPr>
        <p:blipFill>
          <a:blip r:embed="rId4"/>
          <a:stretch>
            <a:fillRect/>
          </a:stretch>
        </p:blipFill>
        <p:spPr>
          <a:xfrm>
            <a:off x="8487445" y="2278073"/>
            <a:ext cx="1648055" cy="352474"/>
          </a:xfrm>
          <a:prstGeom prst="rect">
            <a:avLst/>
          </a:prstGeom>
        </p:spPr>
      </p:pic>
      <p:pic>
        <p:nvPicPr>
          <p:cNvPr id="12" name="Picture 11">
            <a:extLst>
              <a:ext uri="{FF2B5EF4-FFF2-40B4-BE49-F238E27FC236}">
                <a16:creationId xmlns:a16="http://schemas.microsoft.com/office/drawing/2014/main" id="{8A02DA44-C68A-8D1A-E88A-853C05FF6650}"/>
              </a:ext>
            </a:extLst>
          </p:cNvPr>
          <p:cNvPicPr>
            <a:picLocks noChangeAspect="1"/>
          </p:cNvPicPr>
          <p:nvPr/>
        </p:nvPicPr>
        <p:blipFill>
          <a:blip r:embed="rId5"/>
          <a:stretch>
            <a:fillRect/>
          </a:stretch>
        </p:blipFill>
        <p:spPr>
          <a:xfrm>
            <a:off x="8401707" y="4227454"/>
            <a:ext cx="1819529" cy="419158"/>
          </a:xfrm>
          <a:prstGeom prst="rect">
            <a:avLst/>
          </a:prstGeom>
        </p:spPr>
      </p:pic>
      <p:cxnSp>
        <p:nvCxnSpPr>
          <p:cNvPr id="14" name="Straight Arrow Connector 13">
            <a:extLst>
              <a:ext uri="{FF2B5EF4-FFF2-40B4-BE49-F238E27FC236}">
                <a16:creationId xmlns:a16="http://schemas.microsoft.com/office/drawing/2014/main" id="{00488DA0-A897-C5C2-5B5C-ACB3FB4C2A90}"/>
              </a:ext>
            </a:extLst>
          </p:cNvPr>
          <p:cNvCxnSpPr/>
          <p:nvPr/>
        </p:nvCxnSpPr>
        <p:spPr>
          <a:xfrm>
            <a:off x="9311472" y="2853732"/>
            <a:ext cx="0" cy="1125415"/>
          </a:xfrm>
          <a:prstGeom prst="straightConnector1">
            <a:avLst/>
          </a:prstGeom>
          <a:ln>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F1FF62E-690F-24DF-B092-57970EDEA9C6}"/>
              </a:ext>
            </a:extLst>
          </p:cNvPr>
          <p:cNvPicPr>
            <a:picLocks noChangeAspect="1"/>
          </p:cNvPicPr>
          <p:nvPr/>
        </p:nvPicPr>
        <p:blipFill>
          <a:blip r:embed="rId6"/>
          <a:stretch>
            <a:fillRect/>
          </a:stretch>
        </p:blipFill>
        <p:spPr>
          <a:xfrm>
            <a:off x="9449603" y="3112476"/>
            <a:ext cx="1543265" cy="419158"/>
          </a:xfrm>
          <a:prstGeom prst="rect">
            <a:avLst/>
          </a:prstGeom>
        </p:spPr>
      </p:pic>
      <p:sp>
        <p:nvSpPr>
          <p:cNvPr id="3" name="Slide Number Placeholder 2">
            <a:extLst>
              <a:ext uri="{FF2B5EF4-FFF2-40B4-BE49-F238E27FC236}">
                <a16:creationId xmlns:a16="http://schemas.microsoft.com/office/drawing/2014/main" id="{92B759E9-7AA2-35D3-9A5F-830FA149301E}"/>
              </a:ext>
            </a:extLst>
          </p:cNvPr>
          <p:cNvSpPr>
            <a:spLocks noGrp="1"/>
          </p:cNvSpPr>
          <p:nvPr>
            <p:ph type="sldNum" sz="quarter" idx="12"/>
          </p:nvPr>
        </p:nvSpPr>
        <p:spPr/>
        <p:txBody>
          <a:bodyPr/>
          <a:lstStyle/>
          <a:p>
            <a:fld id="{99B69CE0-A3EA-456E-9848-63DF137397BF}" type="slidenum">
              <a:rPr lang="en-IN" smtClean="0"/>
              <a:t>17</a:t>
            </a:fld>
            <a:endParaRPr lang="en-IN"/>
          </a:p>
        </p:txBody>
      </p:sp>
    </p:spTree>
    <p:extLst>
      <p:ext uri="{BB962C8B-B14F-4D97-AF65-F5344CB8AC3E}">
        <p14:creationId xmlns:p14="http://schemas.microsoft.com/office/powerpoint/2010/main" val="309678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9F31-7B8A-F43B-4140-A0FE8651E063}"/>
              </a:ext>
            </a:extLst>
          </p:cNvPr>
          <p:cNvSpPr>
            <a:spLocks noGrp="1"/>
          </p:cNvSpPr>
          <p:nvPr>
            <p:ph type="title"/>
          </p:nvPr>
        </p:nvSpPr>
        <p:spPr/>
        <p:txBody>
          <a:bodyPr/>
          <a:lstStyle/>
          <a:p>
            <a:r>
              <a:rPr lang="en-IN" dirty="0"/>
              <a:t>main()</a:t>
            </a:r>
          </a:p>
        </p:txBody>
      </p:sp>
      <p:pic>
        <p:nvPicPr>
          <p:cNvPr id="5" name="Picture 4">
            <a:extLst>
              <a:ext uri="{FF2B5EF4-FFF2-40B4-BE49-F238E27FC236}">
                <a16:creationId xmlns:a16="http://schemas.microsoft.com/office/drawing/2014/main" id="{3EAE08EA-15BB-8D04-1D9D-72F0C53D8241}"/>
              </a:ext>
            </a:extLst>
          </p:cNvPr>
          <p:cNvPicPr>
            <a:picLocks noChangeAspect="1"/>
          </p:cNvPicPr>
          <p:nvPr/>
        </p:nvPicPr>
        <p:blipFill>
          <a:blip r:embed="rId2"/>
          <a:stretch>
            <a:fillRect/>
          </a:stretch>
        </p:blipFill>
        <p:spPr>
          <a:xfrm>
            <a:off x="565901" y="1894086"/>
            <a:ext cx="5620534" cy="1695687"/>
          </a:xfrm>
          <a:prstGeom prst="rect">
            <a:avLst/>
          </a:prstGeom>
        </p:spPr>
      </p:pic>
      <p:sp>
        <p:nvSpPr>
          <p:cNvPr id="3" name="Freeform: Shape 2">
            <a:extLst>
              <a:ext uri="{FF2B5EF4-FFF2-40B4-BE49-F238E27FC236}">
                <a16:creationId xmlns:a16="http://schemas.microsoft.com/office/drawing/2014/main" id="{25C64EEF-D2D8-E71D-D126-B20F9D1FA2AD}"/>
              </a:ext>
            </a:extLst>
          </p:cNvPr>
          <p:cNvSpPr/>
          <p:nvPr/>
        </p:nvSpPr>
        <p:spPr>
          <a:xfrm>
            <a:off x="1380667" y="2512088"/>
            <a:ext cx="7130287" cy="180870"/>
          </a:xfrm>
          <a:custGeom>
            <a:avLst/>
            <a:gdLst>
              <a:gd name="connsiteX0" fmla="*/ 7130287 w 7130287"/>
              <a:gd name="connsiteY0" fmla="*/ 90435 h 180870"/>
              <a:gd name="connsiteX1" fmla="*/ 679245 w 7130287"/>
              <a:gd name="connsiteY1" fmla="*/ 0 h 180870"/>
              <a:gd name="connsiteX2" fmla="*/ 508423 w 7130287"/>
              <a:gd name="connsiteY2" fmla="*/ 180870 h 180870"/>
            </a:gdLst>
            <a:ahLst/>
            <a:cxnLst>
              <a:cxn ang="0">
                <a:pos x="connsiteX0" y="connsiteY0"/>
              </a:cxn>
              <a:cxn ang="0">
                <a:pos x="connsiteX1" y="connsiteY1"/>
              </a:cxn>
              <a:cxn ang="0">
                <a:pos x="connsiteX2" y="connsiteY2"/>
              </a:cxn>
            </a:cxnLst>
            <a:rect l="l" t="t" r="r" b="b"/>
            <a:pathLst>
              <a:path w="7130287" h="180870">
                <a:moveTo>
                  <a:pt x="7130287" y="90435"/>
                </a:moveTo>
                <a:lnTo>
                  <a:pt x="679245" y="0"/>
                </a:lnTo>
                <a:cubicBezTo>
                  <a:pt x="-424399" y="15072"/>
                  <a:pt x="42012" y="97971"/>
                  <a:pt x="508423" y="180870"/>
                </a:cubicBezTo>
              </a:path>
            </a:pathLst>
          </a:custGeom>
          <a:noFill/>
          <a:ln>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DB30077-D207-FD5B-C1F2-B111615F08D7}"/>
              </a:ext>
            </a:extLst>
          </p:cNvPr>
          <p:cNvPicPr>
            <a:picLocks noChangeAspect="1"/>
          </p:cNvPicPr>
          <p:nvPr/>
        </p:nvPicPr>
        <p:blipFill>
          <a:blip r:embed="rId3"/>
          <a:stretch>
            <a:fillRect/>
          </a:stretch>
        </p:blipFill>
        <p:spPr>
          <a:xfrm>
            <a:off x="7679078" y="2397707"/>
            <a:ext cx="3867690" cy="409632"/>
          </a:xfrm>
          <a:prstGeom prst="rect">
            <a:avLst/>
          </a:prstGeom>
        </p:spPr>
      </p:pic>
      <p:pic>
        <p:nvPicPr>
          <p:cNvPr id="11" name="Picture 10">
            <a:extLst>
              <a:ext uri="{FF2B5EF4-FFF2-40B4-BE49-F238E27FC236}">
                <a16:creationId xmlns:a16="http://schemas.microsoft.com/office/drawing/2014/main" id="{9C8EB187-D4A9-2C18-602C-C30A9DBE3698}"/>
              </a:ext>
            </a:extLst>
          </p:cNvPr>
          <p:cNvPicPr>
            <a:picLocks noChangeAspect="1"/>
          </p:cNvPicPr>
          <p:nvPr/>
        </p:nvPicPr>
        <p:blipFill>
          <a:blip r:embed="rId4"/>
          <a:stretch>
            <a:fillRect/>
          </a:stretch>
        </p:blipFill>
        <p:spPr>
          <a:xfrm>
            <a:off x="2994852" y="4490480"/>
            <a:ext cx="5639587" cy="419158"/>
          </a:xfrm>
          <a:prstGeom prst="rect">
            <a:avLst/>
          </a:prstGeom>
        </p:spPr>
      </p:pic>
      <p:sp>
        <p:nvSpPr>
          <p:cNvPr id="13" name="TextBox 12">
            <a:extLst>
              <a:ext uri="{FF2B5EF4-FFF2-40B4-BE49-F238E27FC236}">
                <a16:creationId xmlns:a16="http://schemas.microsoft.com/office/drawing/2014/main" id="{F9F7397B-277E-7367-7F36-6F024CFA756F}"/>
              </a:ext>
            </a:extLst>
          </p:cNvPr>
          <p:cNvSpPr txBox="1"/>
          <p:nvPr/>
        </p:nvSpPr>
        <p:spPr>
          <a:xfrm>
            <a:off x="3768132" y="4064402"/>
            <a:ext cx="215841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IN" dirty="0"/>
              <a:t>Function Prototyping</a:t>
            </a:r>
          </a:p>
        </p:txBody>
      </p:sp>
      <p:sp>
        <p:nvSpPr>
          <p:cNvPr id="15" name="TextBox 14">
            <a:extLst>
              <a:ext uri="{FF2B5EF4-FFF2-40B4-BE49-F238E27FC236}">
                <a16:creationId xmlns:a16="http://schemas.microsoft.com/office/drawing/2014/main" id="{E3259BC9-6DBD-2742-0B67-283CADDE03F9}"/>
              </a:ext>
            </a:extLst>
          </p:cNvPr>
          <p:cNvSpPr txBox="1"/>
          <p:nvPr/>
        </p:nvSpPr>
        <p:spPr>
          <a:xfrm>
            <a:off x="838200" y="5506497"/>
            <a:ext cx="150306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a:t>Return type</a:t>
            </a:r>
          </a:p>
        </p:txBody>
      </p:sp>
      <p:sp>
        <p:nvSpPr>
          <p:cNvPr id="17" name="TextBox 16">
            <a:extLst>
              <a:ext uri="{FF2B5EF4-FFF2-40B4-BE49-F238E27FC236}">
                <a16:creationId xmlns:a16="http://schemas.microsoft.com/office/drawing/2014/main" id="{6663BC15-5C51-9CC5-26A8-6758038BC4E1}"/>
              </a:ext>
            </a:extLst>
          </p:cNvPr>
          <p:cNvSpPr txBox="1"/>
          <p:nvPr/>
        </p:nvSpPr>
        <p:spPr>
          <a:xfrm>
            <a:off x="2898111" y="5501303"/>
            <a:ext cx="176432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t>Function Name</a:t>
            </a:r>
          </a:p>
        </p:txBody>
      </p:sp>
      <p:sp>
        <p:nvSpPr>
          <p:cNvPr id="18" name="TextBox 17">
            <a:extLst>
              <a:ext uri="{FF2B5EF4-FFF2-40B4-BE49-F238E27FC236}">
                <a16:creationId xmlns:a16="http://schemas.microsoft.com/office/drawing/2014/main" id="{4A18EAD2-2F1B-8114-B7FA-90AD85C5569E}"/>
              </a:ext>
            </a:extLst>
          </p:cNvPr>
          <p:cNvSpPr txBox="1"/>
          <p:nvPr/>
        </p:nvSpPr>
        <p:spPr>
          <a:xfrm>
            <a:off x="5570973" y="5501303"/>
            <a:ext cx="1764323"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IN" dirty="0"/>
              <a:t>Input Arguments</a:t>
            </a:r>
          </a:p>
        </p:txBody>
      </p:sp>
      <p:cxnSp>
        <p:nvCxnSpPr>
          <p:cNvPr id="20" name="Straight Arrow Connector 19">
            <a:extLst>
              <a:ext uri="{FF2B5EF4-FFF2-40B4-BE49-F238E27FC236}">
                <a16:creationId xmlns:a16="http://schemas.microsoft.com/office/drawing/2014/main" id="{AA8693D7-DD94-C856-610A-CE11EB32E63B}"/>
              </a:ext>
            </a:extLst>
          </p:cNvPr>
          <p:cNvCxnSpPr/>
          <p:nvPr/>
        </p:nvCxnSpPr>
        <p:spPr>
          <a:xfrm flipV="1">
            <a:off x="1737527" y="4908363"/>
            <a:ext cx="1512278" cy="4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E29A416-64C2-2C60-BF35-F2B0C65CF073}"/>
              </a:ext>
            </a:extLst>
          </p:cNvPr>
          <p:cNvCxnSpPr/>
          <p:nvPr/>
        </p:nvCxnSpPr>
        <p:spPr>
          <a:xfrm flipV="1">
            <a:off x="4079631" y="4908363"/>
            <a:ext cx="0" cy="4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505AC62-AA1C-0624-22F4-065CBBF27D60}"/>
              </a:ext>
            </a:extLst>
          </p:cNvPr>
          <p:cNvCxnSpPr/>
          <p:nvPr/>
        </p:nvCxnSpPr>
        <p:spPr>
          <a:xfrm flipH="1" flipV="1">
            <a:off x="6096000" y="4908363"/>
            <a:ext cx="214365" cy="4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DD58AC7-F0C6-1545-F447-0480C5C2F00D}"/>
              </a:ext>
            </a:extLst>
          </p:cNvPr>
          <p:cNvSpPr txBox="1"/>
          <p:nvPr/>
        </p:nvSpPr>
        <p:spPr>
          <a:xfrm>
            <a:off x="5814644" y="5978960"/>
            <a:ext cx="3098243" cy="369332"/>
          </a:xfrm>
          <a:prstGeom prst="rect">
            <a:avLst/>
          </a:prstGeom>
          <a:noFill/>
        </p:spPr>
        <p:txBody>
          <a:bodyPr wrap="square" rtlCol="0">
            <a:spAutoFit/>
          </a:bodyPr>
          <a:lstStyle/>
          <a:p>
            <a:r>
              <a:rPr lang="en-IN" dirty="0"/>
              <a:t>Getting Inputs from console</a:t>
            </a:r>
          </a:p>
        </p:txBody>
      </p:sp>
      <p:sp>
        <p:nvSpPr>
          <p:cNvPr id="4" name="Slide Number Placeholder 3">
            <a:extLst>
              <a:ext uri="{FF2B5EF4-FFF2-40B4-BE49-F238E27FC236}">
                <a16:creationId xmlns:a16="http://schemas.microsoft.com/office/drawing/2014/main" id="{99CD0A2B-153D-B758-7ECB-061E1EE4EDDC}"/>
              </a:ext>
            </a:extLst>
          </p:cNvPr>
          <p:cNvSpPr>
            <a:spLocks noGrp="1"/>
          </p:cNvSpPr>
          <p:nvPr>
            <p:ph type="sldNum" sz="quarter" idx="12"/>
          </p:nvPr>
        </p:nvSpPr>
        <p:spPr/>
        <p:txBody>
          <a:bodyPr/>
          <a:lstStyle/>
          <a:p>
            <a:fld id="{99B69CE0-A3EA-456E-9848-63DF137397BF}" type="slidenum">
              <a:rPr lang="en-IN" smtClean="0"/>
              <a:t>18</a:t>
            </a:fld>
            <a:endParaRPr lang="en-IN"/>
          </a:p>
        </p:txBody>
      </p:sp>
    </p:spTree>
    <p:extLst>
      <p:ext uri="{BB962C8B-B14F-4D97-AF65-F5344CB8AC3E}">
        <p14:creationId xmlns:p14="http://schemas.microsoft.com/office/powerpoint/2010/main" val="256727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9F31-7B8A-F43B-4140-A0FE8651E063}"/>
              </a:ext>
            </a:extLst>
          </p:cNvPr>
          <p:cNvSpPr>
            <a:spLocks noGrp="1"/>
          </p:cNvSpPr>
          <p:nvPr>
            <p:ph type="title"/>
          </p:nvPr>
        </p:nvSpPr>
        <p:spPr/>
        <p:txBody>
          <a:bodyPr/>
          <a:lstStyle/>
          <a:p>
            <a:r>
              <a:rPr lang="en-IN" dirty="0"/>
              <a:t>Header File</a:t>
            </a:r>
          </a:p>
        </p:txBody>
      </p:sp>
      <p:pic>
        <p:nvPicPr>
          <p:cNvPr id="5" name="Picture 4">
            <a:extLst>
              <a:ext uri="{FF2B5EF4-FFF2-40B4-BE49-F238E27FC236}">
                <a16:creationId xmlns:a16="http://schemas.microsoft.com/office/drawing/2014/main" id="{3EAE08EA-15BB-8D04-1D9D-72F0C53D8241}"/>
              </a:ext>
            </a:extLst>
          </p:cNvPr>
          <p:cNvPicPr>
            <a:picLocks noChangeAspect="1"/>
          </p:cNvPicPr>
          <p:nvPr/>
        </p:nvPicPr>
        <p:blipFill>
          <a:blip r:embed="rId2"/>
          <a:stretch>
            <a:fillRect/>
          </a:stretch>
        </p:blipFill>
        <p:spPr>
          <a:xfrm>
            <a:off x="565901" y="1894086"/>
            <a:ext cx="5620534" cy="1695687"/>
          </a:xfrm>
          <a:prstGeom prst="rect">
            <a:avLst/>
          </a:prstGeom>
        </p:spPr>
      </p:pic>
      <p:sp>
        <p:nvSpPr>
          <p:cNvPr id="4" name="Freeform: Shape 3">
            <a:extLst>
              <a:ext uri="{FF2B5EF4-FFF2-40B4-BE49-F238E27FC236}">
                <a16:creationId xmlns:a16="http://schemas.microsoft.com/office/drawing/2014/main" id="{651FA20B-1DF3-CE43-EC76-D911C1C63E11}"/>
              </a:ext>
            </a:extLst>
          </p:cNvPr>
          <p:cNvSpPr/>
          <p:nvPr/>
        </p:nvSpPr>
        <p:spPr>
          <a:xfrm>
            <a:off x="3157055" y="1585138"/>
            <a:ext cx="3916985" cy="314000"/>
          </a:xfrm>
          <a:custGeom>
            <a:avLst/>
            <a:gdLst>
              <a:gd name="connsiteX0" fmla="*/ 18224 w 3916985"/>
              <a:gd name="connsiteY0" fmla="*/ 314000 h 314000"/>
              <a:gd name="connsiteX1" fmla="*/ 590980 w 3916985"/>
              <a:gd name="connsiteY1" fmla="*/ 12550 h 314000"/>
              <a:gd name="connsiteX2" fmla="*/ 3916985 w 3916985"/>
              <a:gd name="connsiteY2" fmla="*/ 52743 h 314000"/>
              <a:gd name="connsiteX3" fmla="*/ 3916985 w 3916985"/>
              <a:gd name="connsiteY3" fmla="*/ 52743 h 314000"/>
            </a:gdLst>
            <a:ahLst/>
            <a:cxnLst>
              <a:cxn ang="0">
                <a:pos x="connsiteX0" y="connsiteY0"/>
              </a:cxn>
              <a:cxn ang="0">
                <a:pos x="connsiteX1" y="connsiteY1"/>
              </a:cxn>
              <a:cxn ang="0">
                <a:pos x="connsiteX2" y="connsiteY2"/>
              </a:cxn>
              <a:cxn ang="0">
                <a:pos x="connsiteX3" y="connsiteY3"/>
              </a:cxn>
            </a:cxnLst>
            <a:rect l="l" t="t" r="r" b="b"/>
            <a:pathLst>
              <a:path w="3916985" h="314000">
                <a:moveTo>
                  <a:pt x="18224" y="314000"/>
                </a:moveTo>
                <a:cubicBezTo>
                  <a:pt x="-20295" y="185046"/>
                  <a:pt x="-58814" y="56093"/>
                  <a:pt x="590980" y="12550"/>
                </a:cubicBezTo>
                <a:cubicBezTo>
                  <a:pt x="1240774" y="-30993"/>
                  <a:pt x="3916985" y="52743"/>
                  <a:pt x="3916985" y="52743"/>
                </a:cubicBezTo>
                <a:lnTo>
                  <a:pt x="3916985" y="52743"/>
                </a:lnTo>
              </a:path>
            </a:pathLst>
          </a:custGeom>
          <a:noFill/>
          <a:ln>
            <a:solidFill>
              <a:schemeClr val="accent6">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A5CAE89-3374-35E1-3D7D-AB43D7AE6037}"/>
              </a:ext>
            </a:extLst>
          </p:cNvPr>
          <p:cNvSpPr txBox="1"/>
          <p:nvPr/>
        </p:nvSpPr>
        <p:spPr>
          <a:xfrm>
            <a:off x="7345345" y="1507253"/>
            <a:ext cx="3768132" cy="369332"/>
          </a:xfrm>
          <a:prstGeom prst="rect">
            <a:avLst/>
          </a:prstGeom>
          <a:noFill/>
        </p:spPr>
        <p:txBody>
          <a:bodyPr wrap="square" rtlCol="0">
            <a:spAutoFit/>
          </a:bodyPr>
          <a:lstStyle/>
          <a:p>
            <a:r>
              <a:rPr lang="en-IN" b="1" dirty="0" err="1"/>
              <a:t>stdio</a:t>
            </a:r>
            <a:r>
              <a:rPr lang="en-IN" dirty="0"/>
              <a:t> </a:t>
            </a:r>
            <a:r>
              <a:rPr lang="en-IN" dirty="0">
                <a:sym typeface="Wingdings" panose="05000000000000000000" pitchFamily="2" charset="2"/>
              </a:rPr>
              <a:t> Standard Input Output</a:t>
            </a:r>
            <a:endParaRPr lang="en-IN" dirty="0"/>
          </a:p>
        </p:txBody>
      </p:sp>
      <p:sp>
        <p:nvSpPr>
          <p:cNvPr id="8" name="TextBox 7">
            <a:extLst>
              <a:ext uri="{FF2B5EF4-FFF2-40B4-BE49-F238E27FC236}">
                <a16:creationId xmlns:a16="http://schemas.microsoft.com/office/drawing/2014/main" id="{A5949B31-1247-6198-0536-84FD211D85E2}"/>
              </a:ext>
            </a:extLst>
          </p:cNvPr>
          <p:cNvSpPr txBox="1"/>
          <p:nvPr/>
        </p:nvSpPr>
        <p:spPr>
          <a:xfrm>
            <a:off x="7345345" y="1894086"/>
            <a:ext cx="3768132" cy="646331"/>
          </a:xfrm>
          <a:prstGeom prst="rect">
            <a:avLst/>
          </a:prstGeom>
          <a:noFill/>
        </p:spPr>
        <p:txBody>
          <a:bodyPr wrap="square" rtlCol="0">
            <a:spAutoFit/>
          </a:bodyPr>
          <a:lstStyle/>
          <a:p>
            <a:r>
              <a:rPr lang="en-IN" dirty="0"/>
              <a:t>Contains functions that will be used in the source code</a:t>
            </a:r>
          </a:p>
        </p:txBody>
      </p:sp>
      <p:sp>
        <p:nvSpPr>
          <p:cNvPr id="9" name="TextBox 8">
            <a:extLst>
              <a:ext uri="{FF2B5EF4-FFF2-40B4-BE49-F238E27FC236}">
                <a16:creationId xmlns:a16="http://schemas.microsoft.com/office/drawing/2014/main" id="{660D5A6C-4285-02F1-D07A-1D8E96318BE9}"/>
              </a:ext>
            </a:extLst>
          </p:cNvPr>
          <p:cNvSpPr txBox="1"/>
          <p:nvPr/>
        </p:nvSpPr>
        <p:spPr>
          <a:xfrm>
            <a:off x="7345345" y="2557918"/>
            <a:ext cx="3768132" cy="1200329"/>
          </a:xfrm>
          <a:prstGeom prst="rect">
            <a:avLst/>
          </a:prstGeom>
          <a:noFill/>
        </p:spPr>
        <p:txBody>
          <a:bodyPr wrap="square" rtlCol="0">
            <a:spAutoFit/>
          </a:bodyPr>
          <a:lstStyle/>
          <a:p>
            <a:r>
              <a:rPr lang="en-IN" b="1" dirty="0"/>
              <a:t>#include </a:t>
            </a:r>
            <a:r>
              <a:rPr lang="en-IN" dirty="0">
                <a:sym typeface="Wingdings" panose="05000000000000000000" pitchFamily="2" charset="2"/>
              </a:rPr>
              <a:t> Pre-processor directive</a:t>
            </a:r>
          </a:p>
          <a:p>
            <a:r>
              <a:rPr lang="en-IN" dirty="0">
                <a:sym typeface="Wingdings" panose="05000000000000000000" pitchFamily="2" charset="2"/>
              </a:rPr>
              <a:t>Instructs compiler to find the function definition of certain functions mentioned in the header file </a:t>
            </a:r>
            <a:endParaRPr lang="en-IN" dirty="0"/>
          </a:p>
        </p:txBody>
      </p:sp>
      <p:sp>
        <p:nvSpPr>
          <p:cNvPr id="16" name="TextBox 15">
            <a:extLst>
              <a:ext uri="{FF2B5EF4-FFF2-40B4-BE49-F238E27FC236}">
                <a16:creationId xmlns:a16="http://schemas.microsoft.com/office/drawing/2014/main" id="{4F012D4E-6F8C-9DBD-DB49-EF7DB6879A04}"/>
              </a:ext>
            </a:extLst>
          </p:cNvPr>
          <p:cNvSpPr txBox="1"/>
          <p:nvPr/>
        </p:nvSpPr>
        <p:spPr>
          <a:xfrm>
            <a:off x="1951891" y="4343215"/>
            <a:ext cx="8920425" cy="646331"/>
          </a:xfrm>
          <a:prstGeom prst="rect">
            <a:avLst/>
          </a:prstGeom>
          <a:noFill/>
        </p:spPr>
        <p:txBody>
          <a:bodyPr wrap="square">
            <a:spAutoFit/>
          </a:bodyPr>
          <a:lstStyle/>
          <a:p>
            <a:pPr algn="just"/>
            <a:r>
              <a:rPr lang="en-US" dirty="0"/>
              <a:t>The preprocessor is a program that runs before the C compiler itself</a:t>
            </a:r>
          </a:p>
          <a:p>
            <a:pPr algn="just"/>
            <a:r>
              <a:rPr lang="en-US" dirty="0"/>
              <a:t>It serves to perform text substitutions on the source code prior to the actual compilation</a:t>
            </a:r>
            <a:endParaRPr lang="en-IN" dirty="0"/>
          </a:p>
        </p:txBody>
      </p:sp>
      <p:sp>
        <p:nvSpPr>
          <p:cNvPr id="3" name="Slide Number Placeholder 2">
            <a:extLst>
              <a:ext uri="{FF2B5EF4-FFF2-40B4-BE49-F238E27FC236}">
                <a16:creationId xmlns:a16="http://schemas.microsoft.com/office/drawing/2014/main" id="{45923629-D451-BF52-E86E-686C1B44D37D}"/>
              </a:ext>
            </a:extLst>
          </p:cNvPr>
          <p:cNvSpPr>
            <a:spLocks noGrp="1"/>
          </p:cNvSpPr>
          <p:nvPr>
            <p:ph type="sldNum" sz="quarter" idx="12"/>
          </p:nvPr>
        </p:nvSpPr>
        <p:spPr/>
        <p:txBody>
          <a:bodyPr/>
          <a:lstStyle/>
          <a:p>
            <a:fld id="{99B69CE0-A3EA-456E-9848-63DF137397BF}" type="slidenum">
              <a:rPr lang="en-IN" smtClean="0"/>
              <a:t>19</a:t>
            </a:fld>
            <a:endParaRPr lang="en-IN"/>
          </a:p>
        </p:txBody>
      </p:sp>
    </p:spTree>
    <p:extLst>
      <p:ext uri="{BB962C8B-B14F-4D97-AF65-F5344CB8AC3E}">
        <p14:creationId xmlns:p14="http://schemas.microsoft.com/office/powerpoint/2010/main" val="165157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B5E0-53C7-CC8C-6A33-B294577900D9}"/>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42BC423F-7791-C1D9-AF09-F913AC9BB280}"/>
              </a:ext>
            </a:extLst>
          </p:cNvPr>
          <p:cNvSpPr>
            <a:spLocks noGrp="1"/>
          </p:cNvSpPr>
          <p:nvPr>
            <p:ph idx="1"/>
          </p:nvPr>
        </p:nvSpPr>
        <p:spPr/>
        <p:txBody>
          <a:bodyPr>
            <a:normAutofit/>
          </a:bodyPr>
          <a:lstStyle/>
          <a:p>
            <a:pPr algn="just"/>
            <a:r>
              <a:rPr lang="en-US" sz="2800" dirty="0">
                <a:solidFill>
                  <a:srgbClr val="FF0000"/>
                </a:solidFill>
              </a:rPr>
              <a:t>Dennis Ritchie </a:t>
            </a:r>
            <a:r>
              <a:rPr lang="en-US" sz="2800" dirty="0"/>
              <a:t>designed the C language at </a:t>
            </a:r>
            <a:r>
              <a:rPr lang="en-US" sz="2800" dirty="0">
                <a:solidFill>
                  <a:srgbClr val="0070C0"/>
                </a:solidFill>
              </a:rPr>
              <a:t>Bell Laboratories</a:t>
            </a:r>
            <a:r>
              <a:rPr lang="en-US" sz="2800" dirty="0"/>
              <a:t> in the early 1970s</a:t>
            </a:r>
          </a:p>
          <a:p>
            <a:pPr algn="just"/>
            <a:r>
              <a:rPr lang="en-IN" sz="2800" dirty="0"/>
              <a:t>Ancestorial languages:</a:t>
            </a:r>
          </a:p>
          <a:p>
            <a:pPr lvl="1"/>
            <a:r>
              <a:rPr lang="en-IN" sz="2400" dirty="0"/>
              <a:t>ALGOL 60 (1960)</a:t>
            </a:r>
          </a:p>
          <a:p>
            <a:pPr lvl="1"/>
            <a:r>
              <a:rPr lang="en-IN" sz="2400" dirty="0"/>
              <a:t>Cambridge's CPL (1963)</a:t>
            </a:r>
          </a:p>
          <a:p>
            <a:pPr lvl="1"/>
            <a:r>
              <a:rPr lang="en-US" sz="2400" dirty="0"/>
              <a:t>Martin Richards's BCPL (1967)</a:t>
            </a:r>
          </a:p>
          <a:p>
            <a:pPr lvl="1"/>
            <a:r>
              <a:rPr lang="en-US" sz="2400" dirty="0"/>
              <a:t>Ken Thompson's B language (1970) at Bell Labs</a:t>
            </a:r>
          </a:p>
          <a:p>
            <a:r>
              <a:rPr lang="en-US" sz="2800" dirty="0"/>
              <a:t>C is a general-purpose programming language</a:t>
            </a:r>
          </a:p>
          <a:p>
            <a:r>
              <a:rPr lang="en-US" sz="2800" dirty="0"/>
              <a:t>UNIX operating system was originally written in C</a:t>
            </a:r>
            <a:endParaRPr lang="en-IN" sz="2800" dirty="0"/>
          </a:p>
        </p:txBody>
      </p:sp>
      <p:sp>
        <p:nvSpPr>
          <p:cNvPr id="4" name="Slide Number Placeholder 3">
            <a:extLst>
              <a:ext uri="{FF2B5EF4-FFF2-40B4-BE49-F238E27FC236}">
                <a16:creationId xmlns:a16="http://schemas.microsoft.com/office/drawing/2014/main" id="{4D1DFA4A-27DB-D2A0-B645-425F8EC6B7CE}"/>
              </a:ext>
            </a:extLst>
          </p:cNvPr>
          <p:cNvSpPr>
            <a:spLocks noGrp="1"/>
          </p:cNvSpPr>
          <p:nvPr>
            <p:ph type="sldNum" sz="quarter" idx="12"/>
          </p:nvPr>
        </p:nvSpPr>
        <p:spPr/>
        <p:txBody>
          <a:bodyPr/>
          <a:lstStyle/>
          <a:p>
            <a:fld id="{99B69CE0-A3EA-456E-9848-63DF137397BF}" type="slidenum">
              <a:rPr lang="en-IN" smtClean="0"/>
              <a:t>2</a:t>
            </a:fld>
            <a:endParaRPr lang="en-IN"/>
          </a:p>
        </p:txBody>
      </p:sp>
    </p:spTree>
    <p:extLst>
      <p:ext uri="{BB962C8B-B14F-4D97-AF65-F5344CB8AC3E}">
        <p14:creationId xmlns:p14="http://schemas.microsoft.com/office/powerpoint/2010/main" val="1088655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1F792-FD35-928C-07DF-3B0438EBD775}"/>
              </a:ext>
            </a:extLst>
          </p:cNvPr>
          <p:cNvSpPr>
            <a:spLocks noGrp="1"/>
          </p:cNvSpPr>
          <p:nvPr>
            <p:ph type="title"/>
          </p:nvPr>
        </p:nvSpPr>
        <p:spPr>
          <a:xfrm>
            <a:off x="1028700" y="1967266"/>
            <a:ext cx="2628900" cy="2547257"/>
          </a:xfrm>
          <a:noFill/>
        </p:spPr>
        <p:txBody>
          <a:bodyPr anchor="ctr">
            <a:normAutofit/>
          </a:bodyPr>
          <a:lstStyle/>
          <a:p>
            <a:pPr algn="ctr"/>
            <a:r>
              <a:rPr lang="en-IN" sz="3600" dirty="0">
                <a:solidFill>
                  <a:srgbClr val="FFFFFF"/>
                </a:solidFill>
              </a:rPr>
              <a:t>Standard C Library files</a:t>
            </a:r>
          </a:p>
        </p:txBody>
      </p:sp>
      <p:pic>
        <p:nvPicPr>
          <p:cNvPr id="3" name="Picture 2">
            <a:extLst>
              <a:ext uri="{FF2B5EF4-FFF2-40B4-BE49-F238E27FC236}">
                <a16:creationId xmlns:a16="http://schemas.microsoft.com/office/drawing/2014/main" id="{FB107BC2-A5EE-184F-2A46-AA1450B3D2AC}"/>
              </a:ext>
            </a:extLst>
          </p:cNvPr>
          <p:cNvPicPr>
            <a:picLocks noChangeAspect="1"/>
          </p:cNvPicPr>
          <p:nvPr/>
        </p:nvPicPr>
        <p:blipFill>
          <a:blip r:embed="rId2"/>
          <a:stretch>
            <a:fillRect/>
          </a:stretch>
        </p:blipFill>
        <p:spPr>
          <a:xfrm>
            <a:off x="5599085" y="643466"/>
            <a:ext cx="5137162" cy="5568739"/>
          </a:xfrm>
          <a:prstGeom prst="rect">
            <a:avLst/>
          </a:prstGeom>
        </p:spPr>
      </p:pic>
      <p:sp>
        <p:nvSpPr>
          <p:cNvPr id="4" name="Slide Number Placeholder 3">
            <a:extLst>
              <a:ext uri="{FF2B5EF4-FFF2-40B4-BE49-F238E27FC236}">
                <a16:creationId xmlns:a16="http://schemas.microsoft.com/office/drawing/2014/main" id="{578C3FA1-215D-DBF2-B103-15E6DD04A026}"/>
              </a:ext>
            </a:extLst>
          </p:cNvPr>
          <p:cNvSpPr>
            <a:spLocks noGrp="1"/>
          </p:cNvSpPr>
          <p:nvPr>
            <p:ph type="sldNum" sz="quarter" idx="12"/>
          </p:nvPr>
        </p:nvSpPr>
        <p:spPr/>
        <p:txBody>
          <a:bodyPr/>
          <a:lstStyle/>
          <a:p>
            <a:fld id="{99B69CE0-A3EA-456E-9848-63DF137397BF}" type="slidenum">
              <a:rPr lang="en-IN" smtClean="0"/>
              <a:t>20</a:t>
            </a:fld>
            <a:endParaRPr lang="en-IN"/>
          </a:p>
        </p:txBody>
      </p:sp>
    </p:spTree>
    <p:extLst>
      <p:ext uri="{BB962C8B-B14F-4D97-AF65-F5344CB8AC3E}">
        <p14:creationId xmlns:p14="http://schemas.microsoft.com/office/powerpoint/2010/main" val="480155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9F31-7B8A-F43B-4140-A0FE8651E063}"/>
              </a:ext>
            </a:extLst>
          </p:cNvPr>
          <p:cNvSpPr>
            <a:spLocks noGrp="1"/>
          </p:cNvSpPr>
          <p:nvPr>
            <p:ph type="title"/>
          </p:nvPr>
        </p:nvSpPr>
        <p:spPr/>
        <p:txBody>
          <a:bodyPr/>
          <a:lstStyle/>
          <a:p>
            <a:r>
              <a:rPr lang="en-IN" dirty="0"/>
              <a:t>Short form</a:t>
            </a:r>
          </a:p>
        </p:txBody>
      </p:sp>
      <p:pic>
        <p:nvPicPr>
          <p:cNvPr id="5" name="Picture 4">
            <a:extLst>
              <a:ext uri="{FF2B5EF4-FFF2-40B4-BE49-F238E27FC236}">
                <a16:creationId xmlns:a16="http://schemas.microsoft.com/office/drawing/2014/main" id="{3EAE08EA-15BB-8D04-1D9D-72F0C53D8241}"/>
              </a:ext>
            </a:extLst>
          </p:cNvPr>
          <p:cNvPicPr>
            <a:picLocks noChangeAspect="1"/>
          </p:cNvPicPr>
          <p:nvPr/>
        </p:nvPicPr>
        <p:blipFill>
          <a:blip r:embed="rId2"/>
          <a:stretch>
            <a:fillRect/>
          </a:stretch>
        </p:blipFill>
        <p:spPr>
          <a:xfrm>
            <a:off x="565901" y="1894086"/>
            <a:ext cx="5620534" cy="1695687"/>
          </a:xfrm>
          <a:prstGeom prst="rect">
            <a:avLst/>
          </a:prstGeom>
        </p:spPr>
      </p:pic>
      <p:pic>
        <p:nvPicPr>
          <p:cNvPr id="7" name="Picture 6">
            <a:extLst>
              <a:ext uri="{FF2B5EF4-FFF2-40B4-BE49-F238E27FC236}">
                <a16:creationId xmlns:a16="http://schemas.microsoft.com/office/drawing/2014/main" id="{732B3A13-9471-170A-42FC-11A9559167AE}"/>
              </a:ext>
            </a:extLst>
          </p:cNvPr>
          <p:cNvPicPr>
            <a:picLocks noChangeAspect="1"/>
          </p:cNvPicPr>
          <p:nvPr/>
        </p:nvPicPr>
        <p:blipFill>
          <a:blip r:embed="rId3"/>
          <a:stretch>
            <a:fillRect/>
          </a:stretch>
        </p:blipFill>
        <p:spPr>
          <a:xfrm>
            <a:off x="3918716" y="4965093"/>
            <a:ext cx="7268589" cy="685896"/>
          </a:xfrm>
          <a:prstGeom prst="rect">
            <a:avLst/>
          </a:prstGeom>
        </p:spPr>
      </p:pic>
      <p:sp>
        <p:nvSpPr>
          <p:cNvPr id="10" name="Freeform: Shape 9">
            <a:extLst>
              <a:ext uri="{FF2B5EF4-FFF2-40B4-BE49-F238E27FC236}">
                <a16:creationId xmlns:a16="http://schemas.microsoft.com/office/drawing/2014/main" id="{FB5A3EF3-96EE-91C0-A195-80C4E0CCCDA0}"/>
              </a:ext>
            </a:extLst>
          </p:cNvPr>
          <p:cNvSpPr/>
          <p:nvPr/>
        </p:nvSpPr>
        <p:spPr>
          <a:xfrm>
            <a:off x="5777802" y="2041672"/>
            <a:ext cx="2911526" cy="2550425"/>
          </a:xfrm>
          <a:custGeom>
            <a:avLst/>
            <a:gdLst>
              <a:gd name="connsiteX0" fmla="*/ 0 w 2911526"/>
              <a:gd name="connsiteY0" fmla="*/ 319691 h 2550425"/>
              <a:gd name="connsiteX1" fmla="*/ 2522136 w 2911526"/>
              <a:gd name="connsiteY1" fmla="*/ 18240 h 2550425"/>
              <a:gd name="connsiteX2" fmla="*/ 2893925 w 2911526"/>
              <a:gd name="connsiteY2" fmla="*/ 791963 h 2550425"/>
              <a:gd name="connsiteX3" fmla="*/ 2431701 w 2911526"/>
              <a:gd name="connsiteY3" fmla="*/ 2550425 h 2550425"/>
            </a:gdLst>
            <a:ahLst/>
            <a:cxnLst>
              <a:cxn ang="0">
                <a:pos x="connsiteX0" y="connsiteY0"/>
              </a:cxn>
              <a:cxn ang="0">
                <a:pos x="connsiteX1" y="connsiteY1"/>
              </a:cxn>
              <a:cxn ang="0">
                <a:pos x="connsiteX2" y="connsiteY2"/>
              </a:cxn>
              <a:cxn ang="0">
                <a:pos x="connsiteX3" y="connsiteY3"/>
              </a:cxn>
            </a:cxnLst>
            <a:rect l="l" t="t" r="r" b="b"/>
            <a:pathLst>
              <a:path w="2911526" h="2550425">
                <a:moveTo>
                  <a:pt x="0" y="319691"/>
                </a:moveTo>
                <a:cubicBezTo>
                  <a:pt x="1019907" y="129609"/>
                  <a:pt x="2039815" y="-60472"/>
                  <a:pt x="2522136" y="18240"/>
                </a:cubicBezTo>
                <a:cubicBezTo>
                  <a:pt x="3004457" y="96952"/>
                  <a:pt x="2908997" y="369932"/>
                  <a:pt x="2893925" y="791963"/>
                </a:cubicBezTo>
                <a:cubicBezTo>
                  <a:pt x="2878853" y="1213994"/>
                  <a:pt x="2655277" y="1882209"/>
                  <a:pt x="2431701" y="2550425"/>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F6592E92-8F1D-ED00-9475-CE6ED66A24B8}"/>
              </a:ext>
            </a:extLst>
          </p:cNvPr>
          <p:cNvSpPr>
            <a:spLocks noGrp="1"/>
          </p:cNvSpPr>
          <p:nvPr>
            <p:ph type="sldNum" sz="quarter" idx="12"/>
          </p:nvPr>
        </p:nvSpPr>
        <p:spPr/>
        <p:txBody>
          <a:bodyPr/>
          <a:lstStyle/>
          <a:p>
            <a:fld id="{99B69CE0-A3EA-456E-9848-63DF137397BF}" type="slidenum">
              <a:rPr lang="en-IN" smtClean="0"/>
              <a:t>21</a:t>
            </a:fld>
            <a:endParaRPr lang="en-IN"/>
          </a:p>
        </p:txBody>
      </p:sp>
    </p:spTree>
    <p:extLst>
      <p:ext uri="{BB962C8B-B14F-4D97-AF65-F5344CB8AC3E}">
        <p14:creationId xmlns:p14="http://schemas.microsoft.com/office/powerpoint/2010/main" val="1103415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5D93-ADC5-F2EC-AFBE-04F2F3453F47}"/>
              </a:ext>
            </a:extLst>
          </p:cNvPr>
          <p:cNvSpPr>
            <a:spLocks noGrp="1"/>
          </p:cNvSpPr>
          <p:nvPr>
            <p:ph type="title"/>
          </p:nvPr>
        </p:nvSpPr>
        <p:spPr/>
        <p:txBody>
          <a:bodyPr/>
          <a:lstStyle/>
          <a:p>
            <a:r>
              <a:rPr lang="en-IN" dirty="0"/>
              <a:t>Declaration</a:t>
            </a:r>
          </a:p>
        </p:txBody>
      </p:sp>
      <p:sp>
        <p:nvSpPr>
          <p:cNvPr id="3" name="Content Placeholder 2">
            <a:extLst>
              <a:ext uri="{FF2B5EF4-FFF2-40B4-BE49-F238E27FC236}">
                <a16:creationId xmlns:a16="http://schemas.microsoft.com/office/drawing/2014/main" id="{48E9C773-425E-F125-DFBA-EA2EA953F62A}"/>
              </a:ext>
            </a:extLst>
          </p:cNvPr>
          <p:cNvSpPr>
            <a:spLocks noGrp="1"/>
          </p:cNvSpPr>
          <p:nvPr>
            <p:ph idx="1"/>
          </p:nvPr>
        </p:nvSpPr>
        <p:spPr/>
        <p:txBody>
          <a:bodyPr/>
          <a:lstStyle/>
          <a:p>
            <a:r>
              <a:rPr lang="en-US" dirty="0"/>
              <a:t>A declaration is a statement </a:t>
            </a:r>
            <a:r>
              <a:rPr lang="en-US" i="1" dirty="0">
                <a:solidFill>
                  <a:srgbClr val="FF0000"/>
                </a:solidFill>
              </a:rPr>
              <a:t>describing an identifier</a:t>
            </a:r>
            <a:r>
              <a:rPr lang="en-US" dirty="0"/>
              <a:t>, such as the name of a </a:t>
            </a:r>
            <a:r>
              <a:rPr lang="en-US" dirty="0">
                <a:solidFill>
                  <a:schemeClr val="accent1"/>
                </a:solidFill>
              </a:rPr>
              <a:t>variable</a:t>
            </a:r>
            <a:r>
              <a:rPr lang="en-US" dirty="0"/>
              <a:t> or a </a:t>
            </a:r>
            <a:r>
              <a:rPr lang="en-US" dirty="0">
                <a:solidFill>
                  <a:schemeClr val="accent1"/>
                </a:solidFill>
              </a:rPr>
              <a:t>function</a:t>
            </a:r>
          </a:p>
          <a:p>
            <a:r>
              <a:rPr lang="en-US" dirty="0"/>
              <a:t>Variables are containers for storing data values</a:t>
            </a:r>
          </a:p>
          <a:p>
            <a:pPr lvl="1"/>
            <a:r>
              <a:rPr lang="en-US" dirty="0"/>
              <a:t>Defined using a data type</a:t>
            </a:r>
          </a:p>
          <a:p>
            <a:pPr lvl="1"/>
            <a:r>
              <a:rPr lang="en-US" dirty="0"/>
              <a:t>int a</a:t>
            </a:r>
          </a:p>
          <a:p>
            <a:pPr lvl="1"/>
            <a:r>
              <a:rPr lang="en-US" dirty="0"/>
              <a:t>float w = 10.89</a:t>
            </a:r>
          </a:p>
          <a:p>
            <a:r>
              <a:rPr lang="en-US" dirty="0"/>
              <a:t>A function is a block of code which only runs when it is called</a:t>
            </a:r>
          </a:p>
          <a:p>
            <a:pPr lvl="1"/>
            <a:r>
              <a:rPr lang="en-US" dirty="0"/>
              <a:t>Defined using function name, return type and arguments</a:t>
            </a:r>
          </a:p>
          <a:p>
            <a:endParaRPr lang="en-IN" dirty="0"/>
          </a:p>
        </p:txBody>
      </p:sp>
      <p:sp>
        <p:nvSpPr>
          <p:cNvPr id="4" name="Slide Number Placeholder 3">
            <a:extLst>
              <a:ext uri="{FF2B5EF4-FFF2-40B4-BE49-F238E27FC236}">
                <a16:creationId xmlns:a16="http://schemas.microsoft.com/office/drawing/2014/main" id="{AC669D56-70CC-8B40-923B-9C96700C3B62}"/>
              </a:ext>
            </a:extLst>
          </p:cNvPr>
          <p:cNvSpPr>
            <a:spLocks noGrp="1"/>
          </p:cNvSpPr>
          <p:nvPr>
            <p:ph type="sldNum" sz="quarter" idx="12"/>
          </p:nvPr>
        </p:nvSpPr>
        <p:spPr/>
        <p:txBody>
          <a:bodyPr/>
          <a:lstStyle/>
          <a:p>
            <a:fld id="{99B69CE0-A3EA-456E-9848-63DF137397BF}" type="slidenum">
              <a:rPr lang="en-IN" smtClean="0"/>
              <a:t>22</a:t>
            </a:fld>
            <a:endParaRPr lang="en-IN"/>
          </a:p>
        </p:txBody>
      </p:sp>
    </p:spTree>
    <p:extLst>
      <p:ext uri="{BB962C8B-B14F-4D97-AF65-F5344CB8AC3E}">
        <p14:creationId xmlns:p14="http://schemas.microsoft.com/office/powerpoint/2010/main" val="27552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78F4-5CD5-47AF-E64F-FA5A57E52749}"/>
              </a:ext>
            </a:extLst>
          </p:cNvPr>
          <p:cNvSpPr>
            <a:spLocks noGrp="1"/>
          </p:cNvSpPr>
          <p:nvPr>
            <p:ph type="title"/>
          </p:nvPr>
        </p:nvSpPr>
        <p:spPr/>
        <p:txBody>
          <a:bodyPr/>
          <a:lstStyle/>
          <a:p>
            <a:r>
              <a:rPr lang="en-IN" dirty="0"/>
              <a:t>Variables</a:t>
            </a:r>
          </a:p>
        </p:txBody>
      </p:sp>
      <p:sp>
        <p:nvSpPr>
          <p:cNvPr id="3" name="Content Placeholder 2">
            <a:extLst>
              <a:ext uri="{FF2B5EF4-FFF2-40B4-BE49-F238E27FC236}">
                <a16:creationId xmlns:a16="http://schemas.microsoft.com/office/drawing/2014/main" id="{143B92B3-5C8D-06D1-4BA0-AC21C11DB786}"/>
              </a:ext>
            </a:extLst>
          </p:cNvPr>
          <p:cNvSpPr>
            <a:spLocks noGrp="1"/>
          </p:cNvSpPr>
          <p:nvPr>
            <p:ph idx="1"/>
          </p:nvPr>
        </p:nvSpPr>
        <p:spPr/>
        <p:txBody>
          <a:bodyPr/>
          <a:lstStyle/>
          <a:p>
            <a:r>
              <a:rPr lang="en-US" dirty="0"/>
              <a:t>A variable is a name of the memory location</a:t>
            </a:r>
          </a:p>
          <a:p>
            <a:r>
              <a:rPr lang="en-US" dirty="0"/>
              <a:t>It is used to store data</a:t>
            </a:r>
          </a:p>
          <a:p>
            <a:r>
              <a:rPr lang="en-US" dirty="0"/>
              <a:t>Its value can be changed, and it can be reused many times</a:t>
            </a:r>
          </a:p>
          <a:p>
            <a:r>
              <a:rPr lang="en-US" dirty="0"/>
              <a:t>Declaration of variables require data type to be specified</a:t>
            </a:r>
            <a:endParaRPr lang="en-IN" dirty="0"/>
          </a:p>
        </p:txBody>
      </p:sp>
      <p:sp>
        <p:nvSpPr>
          <p:cNvPr id="4" name="Slide Number Placeholder 3">
            <a:extLst>
              <a:ext uri="{FF2B5EF4-FFF2-40B4-BE49-F238E27FC236}">
                <a16:creationId xmlns:a16="http://schemas.microsoft.com/office/drawing/2014/main" id="{48CCA5BF-41D5-B41B-0E51-7B2C7C56BD8A}"/>
              </a:ext>
            </a:extLst>
          </p:cNvPr>
          <p:cNvSpPr>
            <a:spLocks noGrp="1"/>
          </p:cNvSpPr>
          <p:nvPr>
            <p:ph type="sldNum" sz="quarter" idx="12"/>
          </p:nvPr>
        </p:nvSpPr>
        <p:spPr/>
        <p:txBody>
          <a:bodyPr/>
          <a:lstStyle/>
          <a:p>
            <a:fld id="{99B69CE0-A3EA-456E-9848-63DF137397BF}" type="slidenum">
              <a:rPr lang="en-IN" smtClean="0"/>
              <a:t>23</a:t>
            </a:fld>
            <a:endParaRPr lang="en-IN"/>
          </a:p>
        </p:txBody>
      </p:sp>
    </p:spTree>
    <p:extLst>
      <p:ext uri="{BB962C8B-B14F-4D97-AF65-F5344CB8AC3E}">
        <p14:creationId xmlns:p14="http://schemas.microsoft.com/office/powerpoint/2010/main" val="49716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EE8A-E6D8-5B72-1B66-5C252BCC9DF6}"/>
              </a:ext>
            </a:extLst>
          </p:cNvPr>
          <p:cNvSpPr>
            <a:spLocks noGrp="1"/>
          </p:cNvSpPr>
          <p:nvPr>
            <p:ph type="title"/>
          </p:nvPr>
        </p:nvSpPr>
        <p:spPr/>
        <p:txBody>
          <a:bodyPr/>
          <a:lstStyle/>
          <a:p>
            <a:r>
              <a:rPr lang="en-IN" dirty="0"/>
              <a:t>Variable Data Types</a:t>
            </a:r>
          </a:p>
        </p:txBody>
      </p:sp>
      <p:sp>
        <p:nvSpPr>
          <p:cNvPr id="3" name="Content Placeholder 2">
            <a:extLst>
              <a:ext uri="{FF2B5EF4-FFF2-40B4-BE49-F238E27FC236}">
                <a16:creationId xmlns:a16="http://schemas.microsoft.com/office/drawing/2014/main" id="{6B9EC8EB-E464-BC59-4093-06A7CA3EE4ED}"/>
              </a:ext>
            </a:extLst>
          </p:cNvPr>
          <p:cNvSpPr>
            <a:spLocks noGrp="1"/>
          </p:cNvSpPr>
          <p:nvPr>
            <p:ph idx="1"/>
          </p:nvPr>
        </p:nvSpPr>
        <p:spPr>
          <a:xfrm>
            <a:off x="838200" y="1310327"/>
            <a:ext cx="10515600" cy="1493164"/>
          </a:xfrm>
        </p:spPr>
        <p:txBody>
          <a:bodyPr/>
          <a:lstStyle/>
          <a:p>
            <a:r>
              <a:rPr lang="en-US" dirty="0"/>
              <a:t>Each variable in C has an associated data type</a:t>
            </a:r>
          </a:p>
          <a:p>
            <a:r>
              <a:rPr lang="en-US" dirty="0"/>
              <a:t>Each data type requires different amounts of memory and has some specific operations which can be performed over it</a:t>
            </a:r>
          </a:p>
        </p:txBody>
      </p:sp>
      <p:pic>
        <p:nvPicPr>
          <p:cNvPr id="5" name="Picture 4">
            <a:extLst>
              <a:ext uri="{FF2B5EF4-FFF2-40B4-BE49-F238E27FC236}">
                <a16:creationId xmlns:a16="http://schemas.microsoft.com/office/drawing/2014/main" id="{2FAAC835-DA9D-D962-417B-2A7E21E502B7}"/>
              </a:ext>
            </a:extLst>
          </p:cNvPr>
          <p:cNvPicPr>
            <a:picLocks noChangeAspect="1"/>
          </p:cNvPicPr>
          <p:nvPr/>
        </p:nvPicPr>
        <p:blipFill>
          <a:blip r:embed="rId2"/>
          <a:stretch>
            <a:fillRect/>
          </a:stretch>
        </p:blipFill>
        <p:spPr>
          <a:xfrm>
            <a:off x="1999678" y="2803491"/>
            <a:ext cx="8192643" cy="3820058"/>
          </a:xfrm>
          <a:prstGeom prst="rect">
            <a:avLst/>
          </a:prstGeom>
        </p:spPr>
      </p:pic>
      <p:sp>
        <p:nvSpPr>
          <p:cNvPr id="4" name="Slide Number Placeholder 3">
            <a:extLst>
              <a:ext uri="{FF2B5EF4-FFF2-40B4-BE49-F238E27FC236}">
                <a16:creationId xmlns:a16="http://schemas.microsoft.com/office/drawing/2014/main" id="{836C6A34-B733-6689-B9BE-760EB5C3E686}"/>
              </a:ext>
            </a:extLst>
          </p:cNvPr>
          <p:cNvSpPr>
            <a:spLocks noGrp="1"/>
          </p:cNvSpPr>
          <p:nvPr>
            <p:ph type="sldNum" sz="quarter" idx="12"/>
          </p:nvPr>
        </p:nvSpPr>
        <p:spPr/>
        <p:txBody>
          <a:bodyPr/>
          <a:lstStyle/>
          <a:p>
            <a:fld id="{99B69CE0-A3EA-456E-9848-63DF137397BF}" type="slidenum">
              <a:rPr lang="en-IN" smtClean="0"/>
              <a:t>24</a:t>
            </a:fld>
            <a:endParaRPr lang="en-IN"/>
          </a:p>
        </p:txBody>
      </p:sp>
    </p:spTree>
    <p:extLst>
      <p:ext uri="{BB962C8B-B14F-4D97-AF65-F5344CB8AC3E}">
        <p14:creationId xmlns:p14="http://schemas.microsoft.com/office/powerpoint/2010/main" val="283984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D786-29F9-73C9-E771-5CA1670418B7}"/>
              </a:ext>
            </a:extLst>
          </p:cNvPr>
          <p:cNvSpPr>
            <a:spLocks noGrp="1"/>
          </p:cNvSpPr>
          <p:nvPr>
            <p:ph type="title"/>
          </p:nvPr>
        </p:nvSpPr>
        <p:spPr/>
        <p:txBody>
          <a:bodyPr/>
          <a:lstStyle/>
          <a:p>
            <a:r>
              <a:rPr lang="en-IN" dirty="0"/>
              <a:t>Variable Data Types – Range &amp; Size</a:t>
            </a:r>
          </a:p>
        </p:txBody>
      </p:sp>
      <p:pic>
        <p:nvPicPr>
          <p:cNvPr id="1026" name="Picture 2" descr="C programming. C programming language terminology. | by Mahi! | Medium">
            <a:extLst>
              <a:ext uri="{FF2B5EF4-FFF2-40B4-BE49-F238E27FC236}">
                <a16:creationId xmlns:a16="http://schemas.microsoft.com/office/drawing/2014/main" id="{1191EAF8-2AD9-9CF8-E664-674C15B7C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512" y="1254683"/>
            <a:ext cx="6541633" cy="51275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E085500-7312-9753-6F74-F92FF6775A9D}"/>
              </a:ext>
            </a:extLst>
          </p:cNvPr>
          <p:cNvSpPr>
            <a:spLocks noGrp="1"/>
          </p:cNvSpPr>
          <p:nvPr>
            <p:ph type="sldNum" sz="quarter" idx="12"/>
          </p:nvPr>
        </p:nvSpPr>
        <p:spPr/>
        <p:txBody>
          <a:bodyPr/>
          <a:lstStyle/>
          <a:p>
            <a:fld id="{99B69CE0-A3EA-456E-9848-63DF137397BF}" type="slidenum">
              <a:rPr lang="en-IN" smtClean="0"/>
              <a:t>25</a:t>
            </a:fld>
            <a:endParaRPr lang="en-IN"/>
          </a:p>
        </p:txBody>
      </p:sp>
    </p:spTree>
    <p:extLst>
      <p:ext uri="{BB962C8B-B14F-4D97-AF65-F5344CB8AC3E}">
        <p14:creationId xmlns:p14="http://schemas.microsoft.com/office/powerpoint/2010/main" val="2864305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5327-F02E-AE87-6DBA-E3D70662D5C6}"/>
              </a:ext>
            </a:extLst>
          </p:cNvPr>
          <p:cNvSpPr>
            <a:spLocks noGrp="1"/>
          </p:cNvSpPr>
          <p:nvPr>
            <p:ph type="title"/>
          </p:nvPr>
        </p:nvSpPr>
        <p:spPr/>
        <p:txBody>
          <a:bodyPr/>
          <a:lstStyle/>
          <a:p>
            <a:r>
              <a:rPr lang="en-IN" dirty="0"/>
              <a:t>Variable Data Type - Example</a:t>
            </a:r>
          </a:p>
        </p:txBody>
      </p:sp>
      <p:pic>
        <p:nvPicPr>
          <p:cNvPr id="5" name="Picture 4">
            <a:extLst>
              <a:ext uri="{FF2B5EF4-FFF2-40B4-BE49-F238E27FC236}">
                <a16:creationId xmlns:a16="http://schemas.microsoft.com/office/drawing/2014/main" id="{7102609D-501C-8D0E-3153-BF8A4EDA8082}"/>
              </a:ext>
            </a:extLst>
          </p:cNvPr>
          <p:cNvPicPr>
            <a:picLocks noChangeAspect="1"/>
          </p:cNvPicPr>
          <p:nvPr/>
        </p:nvPicPr>
        <p:blipFill>
          <a:blip r:embed="rId2">
            <a:duotone>
              <a:prstClr val="black"/>
              <a:srgbClr val="D9C3A5">
                <a:tint val="50000"/>
                <a:satMod val="180000"/>
              </a:srgbClr>
            </a:duotone>
          </a:blip>
          <a:stretch>
            <a:fillRect/>
          </a:stretch>
        </p:blipFill>
        <p:spPr>
          <a:xfrm>
            <a:off x="956390" y="1629174"/>
            <a:ext cx="10279219" cy="2289684"/>
          </a:xfrm>
          <a:prstGeom prst="rect">
            <a:avLst/>
          </a:prstGeom>
        </p:spPr>
      </p:pic>
      <p:cxnSp>
        <p:nvCxnSpPr>
          <p:cNvPr id="7" name="Straight Connector 6">
            <a:extLst>
              <a:ext uri="{FF2B5EF4-FFF2-40B4-BE49-F238E27FC236}">
                <a16:creationId xmlns:a16="http://schemas.microsoft.com/office/drawing/2014/main" id="{0D482015-B999-C0DE-887E-52D89198F380}"/>
              </a:ext>
            </a:extLst>
          </p:cNvPr>
          <p:cNvCxnSpPr/>
          <p:nvPr/>
        </p:nvCxnSpPr>
        <p:spPr>
          <a:xfrm>
            <a:off x="2471894" y="3175281"/>
            <a:ext cx="12962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B777E58E-59B5-417D-BC5F-536359692A80}"/>
              </a:ext>
            </a:extLst>
          </p:cNvPr>
          <p:cNvSpPr/>
          <p:nvPr/>
        </p:nvSpPr>
        <p:spPr>
          <a:xfrm>
            <a:off x="826215" y="3195376"/>
            <a:ext cx="1625583" cy="1610350"/>
          </a:xfrm>
          <a:custGeom>
            <a:avLst/>
            <a:gdLst>
              <a:gd name="connsiteX0" fmla="*/ 1625583 w 1625583"/>
              <a:gd name="connsiteY0" fmla="*/ 0 h 1610350"/>
              <a:gd name="connsiteX1" fmla="*/ 711183 w 1625583"/>
              <a:gd name="connsiteY1" fmla="*/ 60290 h 1610350"/>
              <a:gd name="connsiteX2" fmla="*/ 158523 w 1625583"/>
              <a:gd name="connsiteY2" fmla="*/ 341644 h 1610350"/>
              <a:gd name="connsiteX3" fmla="*/ 47992 w 1625583"/>
              <a:gd name="connsiteY3" fmla="*/ 1175657 h 1610350"/>
              <a:gd name="connsiteX4" fmla="*/ 851860 w 1625583"/>
              <a:gd name="connsiteY4" fmla="*/ 1557494 h 1610350"/>
              <a:gd name="connsiteX5" fmla="*/ 1575341 w 1625583"/>
              <a:gd name="connsiteY5" fmla="*/ 1597688 h 161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583" h="1610350">
                <a:moveTo>
                  <a:pt x="1625583" y="0"/>
                </a:moveTo>
                <a:cubicBezTo>
                  <a:pt x="1290638" y="1674"/>
                  <a:pt x="955693" y="3349"/>
                  <a:pt x="711183" y="60290"/>
                </a:cubicBezTo>
                <a:cubicBezTo>
                  <a:pt x="466673" y="117231"/>
                  <a:pt x="269055" y="155750"/>
                  <a:pt x="158523" y="341644"/>
                </a:cubicBezTo>
                <a:cubicBezTo>
                  <a:pt x="47991" y="527538"/>
                  <a:pt x="-67564" y="973015"/>
                  <a:pt x="47992" y="1175657"/>
                </a:cubicBezTo>
                <a:cubicBezTo>
                  <a:pt x="163548" y="1378299"/>
                  <a:pt x="597302" y="1487156"/>
                  <a:pt x="851860" y="1557494"/>
                </a:cubicBezTo>
                <a:cubicBezTo>
                  <a:pt x="1106418" y="1627832"/>
                  <a:pt x="1340879" y="1612760"/>
                  <a:pt x="1575341" y="1597688"/>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177BB220-61C5-04E4-2B03-CD0F51D7B62D}"/>
              </a:ext>
            </a:extLst>
          </p:cNvPr>
          <p:cNvSpPr txBox="1"/>
          <p:nvPr/>
        </p:nvSpPr>
        <p:spPr>
          <a:xfrm>
            <a:off x="2471894" y="4621060"/>
            <a:ext cx="2077364" cy="369332"/>
          </a:xfrm>
          <a:prstGeom prst="rect">
            <a:avLst/>
          </a:prstGeom>
          <a:noFill/>
          <a:ln>
            <a:solidFill>
              <a:srgbClr val="FF0000"/>
            </a:solidFill>
          </a:ln>
        </p:spPr>
        <p:txBody>
          <a:bodyPr wrap="none" rtlCol="0">
            <a:spAutoFit/>
          </a:bodyPr>
          <a:lstStyle/>
          <a:p>
            <a:r>
              <a:rPr lang="en-IN" dirty="0"/>
              <a:t>Variable Declaration</a:t>
            </a:r>
          </a:p>
        </p:txBody>
      </p:sp>
      <p:sp>
        <p:nvSpPr>
          <p:cNvPr id="10" name="Right Brace 9">
            <a:extLst>
              <a:ext uri="{FF2B5EF4-FFF2-40B4-BE49-F238E27FC236}">
                <a16:creationId xmlns:a16="http://schemas.microsoft.com/office/drawing/2014/main" id="{2D5A8E31-2E2F-9A7D-C504-E89372361602}"/>
              </a:ext>
            </a:extLst>
          </p:cNvPr>
          <p:cNvSpPr/>
          <p:nvPr/>
        </p:nvSpPr>
        <p:spPr>
          <a:xfrm rot="16200000">
            <a:off x="4220612" y="1670839"/>
            <a:ext cx="145091" cy="2346291"/>
          </a:xfrm>
          <a:prstGeom prst="righ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Freeform: Shape 10">
            <a:extLst>
              <a:ext uri="{FF2B5EF4-FFF2-40B4-BE49-F238E27FC236}">
                <a16:creationId xmlns:a16="http://schemas.microsoft.com/office/drawing/2014/main" id="{1866C765-4FB5-DEDA-24F7-711CBF5E3681}"/>
              </a:ext>
            </a:extLst>
          </p:cNvPr>
          <p:cNvSpPr/>
          <p:nvPr/>
        </p:nvSpPr>
        <p:spPr>
          <a:xfrm>
            <a:off x="4833257" y="2180492"/>
            <a:ext cx="1024932" cy="653143"/>
          </a:xfrm>
          <a:custGeom>
            <a:avLst/>
            <a:gdLst>
              <a:gd name="connsiteX0" fmla="*/ 0 w 1024932"/>
              <a:gd name="connsiteY0" fmla="*/ 653143 h 653143"/>
              <a:gd name="connsiteX1" fmla="*/ 301451 w 1024932"/>
              <a:gd name="connsiteY1" fmla="*/ 120581 h 653143"/>
              <a:gd name="connsiteX2" fmla="*/ 1024932 w 1024932"/>
              <a:gd name="connsiteY2" fmla="*/ 0 h 653143"/>
            </a:gdLst>
            <a:ahLst/>
            <a:cxnLst>
              <a:cxn ang="0">
                <a:pos x="connsiteX0" y="connsiteY0"/>
              </a:cxn>
              <a:cxn ang="0">
                <a:pos x="connsiteX1" y="connsiteY1"/>
              </a:cxn>
              <a:cxn ang="0">
                <a:pos x="connsiteX2" y="connsiteY2"/>
              </a:cxn>
            </a:cxnLst>
            <a:rect l="l" t="t" r="r" b="b"/>
            <a:pathLst>
              <a:path w="1024932" h="653143">
                <a:moveTo>
                  <a:pt x="0" y="653143"/>
                </a:moveTo>
                <a:cubicBezTo>
                  <a:pt x="65314" y="441290"/>
                  <a:pt x="130629" y="229438"/>
                  <a:pt x="301451" y="120581"/>
                </a:cubicBezTo>
                <a:cubicBezTo>
                  <a:pt x="472273" y="11724"/>
                  <a:pt x="748602" y="5862"/>
                  <a:pt x="1024932" y="0"/>
                </a:cubicBezTo>
              </a:path>
            </a:pathLst>
          </a:custGeom>
          <a:noFill/>
          <a:ln>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5CE9680-351C-5DFC-C66B-267FDCDF7E0E}"/>
              </a:ext>
            </a:extLst>
          </p:cNvPr>
          <p:cNvSpPr txBox="1"/>
          <p:nvPr/>
        </p:nvSpPr>
        <p:spPr>
          <a:xfrm>
            <a:off x="5858189" y="2035401"/>
            <a:ext cx="1928285" cy="369332"/>
          </a:xfrm>
          <a:prstGeom prst="rect">
            <a:avLst/>
          </a:prstGeom>
          <a:noFill/>
          <a:ln>
            <a:solidFill>
              <a:srgbClr val="00B0F0"/>
            </a:solidFill>
          </a:ln>
        </p:spPr>
        <p:txBody>
          <a:bodyPr wrap="none" rtlCol="0">
            <a:spAutoFit/>
          </a:bodyPr>
          <a:lstStyle/>
          <a:p>
            <a:r>
              <a:rPr lang="en-IN" dirty="0"/>
              <a:t>Variable Definition</a:t>
            </a:r>
          </a:p>
        </p:txBody>
      </p:sp>
      <p:sp>
        <p:nvSpPr>
          <p:cNvPr id="13" name="Freeform: Shape 12">
            <a:extLst>
              <a:ext uri="{FF2B5EF4-FFF2-40B4-BE49-F238E27FC236}">
                <a16:creationId xmlns:a16="http://schemas.microsoft.com/office/drawing/2014/main" id="{B699A2ED-024A-D35E-3DD7-F74DF60993B2}"/>
              </a:ext>
            </a:extLst>
          </p:cNvPr>
          <p:cNvSpPr/>
          <p:nvPr/>
        </p:nvSpPr>
        <p:spPr>
          <a:xfrm>
            <a:off x="6001020" y="3526971"/>
            <a:ext cx="1193600" cy="1678075"/>
          </a:xfrm>
          <a:custGeom>
            <a:avLst/>
            <a:gdLst>
              <a:gd name="connsiteX0" fmla="*/ 58136 w 1193600"/>
              <a:gd name="connsiteY0" fmla="*/ 0 h 1678075"/>
              <a:gd name="connsiteX1" fmla="*/ 128475 w 1193600"/>
              <a:gd name="connsiteY1" fmla="*/ 1235948 h 1678075"/>
              <a:gd name="connsiteX2" fmla="*/ 1193600 w 1193600"/>
              <a:gd name="connsiteY2" fmla="*/ 1678075 h 1678075"/>
            </a:gdLst>
            <a:ahLst/>
            <a:cxnLst>
              <a:cxn ang="0">
                <a:pos x="connsiteX0" y="connsiteY0"/>
              </a:cxn>
              <a:cxn ang="0">
                <a:pos x="connsiteX1" y="connsiteY1"/>
              </a:cxn>
              <a:cxn ang="0">
                <a:pos x="connsiteX2" y="connsiteY2"/>
              </a:cxn>
            </a:cxnLst>
            <a:rect l="l" t="t" r="r" b="b"/>
            <a:pathLst>
              <a:path w="1193600" h="1678075">
                <a:moveTo>
                  <a:pt x="58136" y="0"/>
                </a:moveTo>
                <a:cubicBezTo>
                  <a:pt x="-1317" y="478134"/>
                  <a:pt x="-60769" y="956269"/>
                  <a:pt x="128475" y="1235948"/>
                </a:cubicBezTo>
                <a:cubicBezTo>
                  <a:pt x="317719" y="1515627"/>
                  <a:pt x="755659" y="1596851"/>
                  <a:pt x="1193600" y="1678075"/>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B251DCD-6970-20C1-0E69-EE208B51C6A6}"/>
              </a:ext>
            </a:extLst>
          </p:cNvPr>
          <p:cNvSpPr txBox="1"/>
          <p:nvPr/>
        </p:nvSpPr>
        <p:spPr>
          <a:xfrm>
            <a:off x="7194620" y="5044160"/>
            <a:ext cx="1724703" cy="369332"/>
          </a:xfrm>
          <a:prstGeom prst="rect">
            <a:avLst/>
          </a:prstGeom>
          <a:noFill/>
          <a:ln>
            <a:solidFill>
              <a:srgbClr val="00B050"/>
            </a:solidFill>
          </a:ln>
        </p:spPr>
        <p:txBody>
          <a:bodyPr wrap="none" rtlCol="0">
            <a:spAutoFit/>
          </a:bodyPr>
          <a:lstStyle/>
          <a:p>
            <a:r>
              <a:rPr lang="en-IN" dirty="0"/>
              <a:t>Format Specifier</a:t>
            </a:r>
          </a:p>
        </p:txBody>
      </p:sp>
      <p:pic>
        <p:nvPicPr>
          <p:cNvPr id="18" name="Picture 17">
            <a:extLst>
              <a:ext uri="{FF2B5EF4-FFF2-40B4-BE49-F238E27FC236}">
                <a16:creationId xmlns:a16="http://schemas.microsoft.com/office/drawing/2014/main" id="{00490805-6E1A-5B3C-CEED-5715EE3E171D}"/>
              </a:ext>
            </a:extLst>
          </p:cNvPr>
          <p:cNvPicPr>
            <a:picLocks noChangeAspect="1"/>
          </p:cNvPicPr>
          <p:nvPr/>
        </p:nvPicPr>
        <p:blipFill>
          <a:blip r:embed="rId3"/>
          <a:stretch>
            <a:fillRect/>
          </a:stretch>
        </p:blipFill>
        <p:spPr>
          <a:xfrm>
            <a:off x="551089" y="5732147"/>
            <a:ext cx="11250595" cy="819264"/>
          </a:xfrm>
          <a:prstGeom prst="rect">
            <a:avLst/>
          </a:prstGeom>
        </p:spPr>
        <p:style>
          <a:lnRef idx="2">
            <a:schemeClr val="accent4"/>
          </a:lnRef>
          <a:fillRef idx="1">
            <a:schemeClr val="lt1"/>
          </a:fillRef>
          <a:effectRef idx="0">
            <a:schemeClr val="accent4"/>
          </a:effectRef>
          <a:fontRef idx="minor">
            <a:schemeClr val="dk1"/>
          </a:fontRef>
        </p:style>
      </p:pic>
      <p:sp>
        <p:nvSpPr>
          <p:cNvPr id="3" name="Slide Number Placeholder 2">
            <a:extLst>
              <a:ext uri="{FF2B5EF4-FFF2-40B4-BE49-F238E27FC236}">
                <a16:creationId xmlns:a16="http://schemas.microsoft.com/office/drawing/2014/main" id="{B62861BF-F139-1968-D567-551DD6695186}"/>
              </a:ext>
            </a:extLst>
          </p:cNvPr>
          <p:cNvSpPr>
            <a:spLocks noGrp="1"/>
          </p:cNvSpPr>
          <p:nvPr>
            <p:ph type="sldNum" sz="quarter" idx="12"/>
          </p:nvPr>
        </p:nvSpPr>
        <p:spPr/>
        <p:txBody>
          <a:bodyPr/>
          <a:lstStyle/>
          <a:p>
            <a:fld id="{99B69CE0-A3EA-456E-9848-63DF137397BF}" type="slidenum">
              <a:rPr lang="en-IN" smtClean="0"/>
              <a:t>26</a:t>
            </a:fld>
            <a:endParaRPr lang="en-IN"/>
          </a:p>
        </p:txBody>
      </p:sp>
    </p:spTree>
    <p:extLst>
      <p:ext uri="{BB962C8B-B14F-4D97-AF65-F5344CB8AC3E}">
        <p14:creationId xmlns:p14="http://schemas.microsoft.com/office/powerpoint/2010/main" val="3142024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44F9-C862-C76A-45FE-B383E0DBD04B}"/>
              </a:ext>
            </a:extLst>
          </p:cNvPr>
          <p:cNvSpPr>
            <a:spLocks noGrp="1"/>
          </p:cNvSpPr>
          <p:nvPr>
            <p:ph type="title"/>
          </p:nvPr>
        </p:nvSpPr>
        <p:spPr/>
        <p:txBody>
          <a:bodyPr/>
          <a:lstStyle/>
          <a:p>
            <a:r>
              <a:rPr lang="en-IN" dirty="0"/>
              <a:t>Data Input/Output - integer</a:t>
            </a:r>
          </a:p>
        </p:txBody>
      </p:sp>
      <p:pic>
        <p:nvPicPr>
          <p:cNvPr id="5" name="Picture 4">
            <a:extLst>
              <a:ext uri="{FF2B5EF4-FFF2-40B4-BE49-F238E27FC236}">
                <a16:creationId xmlns:a16="http://schemas.microsoft.com/office/drawing/2014/main" id="{1B00B003-812C-0473-E17F-6162DB5FE1B2}"/>
              </a:ext>
            </a:extLst>
          </p:cNvPr>
          <p:cNvPicPr>
            <a:picLocks noChangeAspect="1"/>
          </p:cNvPicPr>
          <p:nvPr/>
        </p:nvPicPr>
        <p:blipFill>
          <a:blip r:embed="rId2"/>
          <a:stretch>
            <a:fillRect/>
          </a:stretch>
        </p:blipFill>
        <p:spPr>
          <a:xfrm>
            <a:off x="838200" y="2058188"/>
            <a:ext cx="6030167" cy="2962688"/>
          </a:xfrm>
          <a:prstGeom prst="rect">
            <a:avLst/>
          </a:prstGeom>
        </p:spPr>
      </p:pic>
      <p:pic>
        <p:nvPicPr>
          <p:cNvPr id="7" name="Picture 6">
            <a:extLst>
              <a:ext uri="{FF2B5EF4-FFF2-40B4-BE49-F238E27FC236}">
                <a16:creationId xmlns:a16="http://schemas.microsoft.com/office/drawing/2014/main" id="{3652ED4A-229F-65BA-F1E6-D94925886587}"/>
              </a:ext>
            </a:extLst>
          </p:cNvPr>
          <p:cNvPicPr>
            <a:picLocks noChangeAspect="1"/>
          </p:cNvPicPr>
          <p:nvPr/>
        </p:nvPicPr>
        <p:blipFill>
          <a:blip r:embed="rId3"/>
          <a:stretch>
            <a:fillRect/>
          </a:stretch>
        </p:blipFill>
        <p:spPr>
          <a:xfrm>
            <a:off x="7680839" y="2982241"/>
            <a:ext cx="3381847" cy="1114581"/>
          </a:xfrm>
          <a:prstGeom prst="rect">
            <a:avLst/>
          </a:prstGeom>
          <a:ln>
            <a:solidFill>
              <a:schemeClr val="accent1"/>
            </a:solidFill>
          </a:ln>
        </p:spPr>
      </p:pic>
      <p:sp>
        <p:nvSpPr>
          <p:cNvPr id="8" name="TextBox 7">
            <a:extLst>
              <a:ext uri="{FF2B5EF4-FFF2-40B4-BE49-F238E27FC236}">
                <a16:creationId xmlns:a16="http://schemas.microsoft.com/office/drawing/2014/main" id="{363DDBAC-BE6E-0C68-1DE3-75294B8017E0}"/>
              </a:ext>
            </a:extLst>
          </p:cNvPr>
          <p:cNvSpPr txBox="1"/>
          <p:nvPr/>
        </p:nvSpPr>
        <p:spPr>
          <a:xfrm>
            <a:off x="7680839" y="2361362"/>
            <a:ext cx="1215851" cy="369332"/>
          </a:xfrm>
          <a:prstGeom prst="rect">
            <a:avLst/>
          </a:prstGeom>
          <a:noFill/>
        </p:spPr>
        <p:txBody>
          <a:bodyPr wrap="square" rtlCol="0">
            <a:spAutoFit/>
          </a:bodyPr>
          <a:lstStyle/>
          <a:p>
            <a:r>
              <a:rPr lang="en-IN" dirty="0"/>
              <a:t>Output</a:t>
            </a:r>
          </a:p>
        </p:txBody>
      </p:sp>
      <p:sp>
        <p:nvSpPr>
          <p:cNvPr id="3" name="Slide Number Placeholder 2">
            <a:extLst>
              <a:ext uri="{FF2B5EF4-FFF2-40B4-BE49-F238E27FC236}">
                <a16:creationId xmlns:a16="http://schemas.microsoft.com/office/drawing/2014/main" id="{B1CB3638-ED0E-C0DF-801A-2E44CEDEE2DE}"/>
              </a:ext>
            </a:extLst>
          </p:cNvPr>
          <p:cNvSpPr>
            <a:spLocks noGrp="1"/>
          </p:cNvSpPr>
          <p:nvPr>
            <p:ph type="sldNum" sz="quarter" idx="12"/>
          </p:nvPr>
        </p:nvSpPr>
        <p:spPr/>
        <p:txBody>
          <a:bodyPr/>
          <a:lstStyle/>
          <a:p>
            <a:fld id="{99B69CE0-A3EA-456E-9848-63DF137397BF}" type="slidenum">
              <a:rPr lang="en-IN" smtClean="0"/>
              <a:t>27</a:t>
            </a:fld>
            <a:endParaRPr lang="en-IN"/>
          </a:p>
        </p:txBody>
      </p:sp>
    </p:spTree>
    <p:extLst>
      <p:ext uri="{BB962C8B-B14F-4D97-AF65-F5344CB8AC3E}">
        <p14:creationId xmlns:p14="http://schemas.microsoft.com/office/powerpoint/2010/main" val="293353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BA07-F9EB-7375-2216-9AAA6F79472D}"/>
              </a:ext>
            </a:extLst>
          </p:cNvPr>
          <p:cNvSpPr>
            <a:spLocks noGrp="1"/>
          </p:cNvSpPr>
          <p:nvPr>
            <p:ph type="title"/>
          </p:nvPr>
        </p:nvSpPr>
        <p:spPr/>
        <p:txBody>
          <a:bodyPr/>
          <a:lstStyle/>
          <a:p>
            <a:r>
              <a:rPr lang="en-IN" dirty="0"/>
              <a:t>Data Input/Output – int, float, char</a:t>
            </a:r>
          </a:p>
        </p:txBody>
      </p:sp>
      <p:pic>
        <p:nvPicPr>
          <p:cNvPr id="4" name="Picture 3">
            <a:extLst>
              <a:ext uri="{FF2B5EF4-FFF2-40B4-BE49-F238E27FC236}">
                <a16:creationId xmlns:a16="http://schemas.microsoft.com/office/drawing/2014/main" id="{B051A8D9-61F5-D44E-8675-F66C3A581545}"/>
              </a:ext>
            </a:extLst>
          </p:cNvPr>
          <p:cNvPicPr>
            <a:picLocks noChangeAspect="1"/>
          </p:cNvPicPr>
          <p:nvPr/>
        </p:nvPicPr>
        <p:blipFill>
          <a:blip r:embed="rId2"/>
          <a:stretch>
            <a:fillRect/>
          </a:stretch>
        </p:blipFill>
        <p:spPr>
          <a:xfrm>
            <a:off x="623094" y="1438210"/>
            <a:ext cx="5184662" cy="5054664"/>
          </a:xfrm>
          <a:prstGeom prst="rect">
            <a:avLst/>
          </a:prstGeom>
        </p:spPr>
      </p:pic>
      <p:pic>
        <p:nvPicPr>
          <p:cNvPr id="6" name="Picture 5">
            <a:extLst>
              <a:ext uri="{FF2B5EF4-FFF2-40B4-BE49-F238E27FC236}">
                <a16:creationId xmlns:a16="http://schemas.microsoft.com/office/drawing/2014/main" id="{19D5030F-EF52-08C7-7EFF-55604A1E5B61}"/>
              </a:ext>
            </a:extLst>
          </p:cNvPr>
          <p:cNvPicPr>
            <a:picLocks noChangeAspect="1"/>
          </p:cNvPicPr>
          <p:nvPr/>
        </p:nvPicPr>
        <p:blipFill>
          <a:blip r:embed="rId3"/>
          <a:stretch>
            <a:fillRect/>
          </a:stretch>
        </p:blipFill>
        <p:spPr>
          <a:xfrm>
            <a:off x="6096000" y="3093952"/>
            <a:ext cx="5303941" cy="1743179"/>
          </a:xfrm>
          <a:prstGeom prst="rect">
            <a:avLst/>
          </a:prstGeom>
        </p:spPr>
      </p:pic>
      <p:sp>
        <p:nvSpPr>
          <p:cNvPr id="7" name="TextBox 6">
            <a:extLst>
              <a:ext uri="{FF2B5EF4-FFF2-40B4-BE49-F238E27FC236}">
                <a16:creationId xmlns:a16="http://schemas.microsoft.com/office/drawing/2014/main" id="{34B8DB85-8C46-C5FB-E2C7-6C8BE5A45DC0}"/>
              </a:ext>
            </a:extLst>
          </p:cNvPr>
          <p:cNvSpPr txBox="1"/>
          <p:nvPr/>
        </p:nvSpPr>
        <p:spPr>
          <a:xfrm>
            <a:off x="6096000" y="2610811"/>
            <a:ext cx="1079142" cy="461665"/>
          </a:xfrm>
          <a:prstGeom prst="rect">
            <a:avLst/>
          </a:prstGeom>
          <a:noFill/>
        </p:spPr>
        <p:txBody>
          <a:bodyPr wrap="none" rtlCol="0">
            <a:spAutoFit/>
          </a:bodyPr>
          <a:lstStyle/>
          <a:p>
            <a:r>
              <a:rPr lang="en-IN" sz="2400" dirty="0"/>
              <a:t>Output</a:t>
            </a:r>
          </a:p>
        </p:txBody>
      </p:sp>
      <p:sp>
        <p:nvSpPr>
          <p:cNvPr id="10" name="Slide Number Placeholder 9">
            <a:extLst>
              <a:ext uri="{FF2B5EF4-FFF2-40B4-BE49-F238E27FC236}">
                <a16:creationId xmlns:a16="http://schemas.microsoft.com/office/drawing/2014/main" id="{82AD411D-12A6-E2E7-4F54-3FED745A7EE2}"/>
              </a:ext>
            </a:extLst>
          </p:cNvPr>
          <p:cNvSpPr>
            <a:spLocks noGrp="1"/>
          </p:cNvSpPr>
          <p:nvPr>
            <p:ph type="sldNum" sz="quarter" idx="12"/>
          </p:nvPr>
        </p:nvSpPr>
        <p:spPr/>
        <p:txBody>
          <a:bodyPr/>
          <a:lstStyle/>
          <a:p>
            <a:fld id="{99B69CE0-A3EA-456E-9848-63DF137397BF}" type="slidenum">
              <a:rPr lang="en-IN" smtClean="0"/>
              <a:t>28</a:t>
            </a:fld>
            <a:endParaRPr lang="en-IN"/>
          </a:p>
        </p:txBody>
      </p:sp>
    </p:spTree>
    <p:extLst>
      <p:ext uri="{BB962C8B-B14F-4D97-AF65-F5344CB8AC3E}">
        <p14:creationId xmlns:p14="http://schemas.microsoft.com/office/powerpoint/2010/main" val="665298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1BA07-F9EB-7375-2216-9AAA6F79472D}"/>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Data Input/Output – floating point</a:t>
            </a: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1223196D-4A83-6044-E650-816EDB3E5F84}"/>
              </a:ext>
            </a:extLst>
          </p:cNvPr>
          <p:cNvPicPr>
            <a:picLocks noChangeAspect="1"/>
          </p:cNvPicPr>
          <p:nvPr/>
        </p:nvPicPr>
        <p:blipFill>
          <a:blip r:embed="rId2"/>
          <a:stretch>
            <a:fillRect/>
          </a:stretch>
        </p:blipFill>
        <p:spPr>
          <a:xfrm>
            <a:off x="302342" y="845261"/>
            <a:ext cx="11525864" cy="1786507"/>
          </a:xfrm>
          <a:prstGeom prst="rect">
            <a:avLst/>
          </a:prstGeom>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0D035BA0-A978-250E-9CF4-A57EA65475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9B69CE0-A3EA-456E-9848-63DF137397BF}" type="slidenum">
              <a:rPr lang="en-US" smtClean="0"/>
              <a:pPr>
                <a:spcAft>
                  <a:spcPts val="600"/>
                </a:spcAft>
              </a:pPr>
              <a:t>29</a:t>
            </a:fld>
            <a:endParaRPr lang="en-US"/>
          </a:p>
        </p:txBody>
      </p:sp>
    </p:spTree>
    <p:extLst>
      <p:ext uri="{BB962C8B-B14F-4D97-AF65-F5344CB8AC3E}">
        <p14:creationId xmlns:p14="http://schemas.microsoft.com/office/powerpoint/2010/main" val="32188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4DC2-CAB6-47CB-262B-D5865CE1B2A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3878A09A-583E-EC2C-3CB6-1FF23F0C64EC}"/>
              </a:ext>
            </a:extLst>
          </p:cNvPr>
          <p:cNvSpPr>
            <a:spLocks noGrp="1"/>
          </p:cNvSpPr>
          <p:nvPr>
            <p:ph idx="1"/>
          </p:nvPr>
        </p:nvSpPr>
        <p:spPr/>
        <p:txBody>
          <a:bodyPr/>
          <a:lstStyle/>
          <a:p>
            <a:r>
              <a:rPr lang="en-US" dirty="0"/>
              <a:t>C program is composed of </a:t>
            </a:r>
          </a:p>
          <a:p>
            <a:pPr lvl="1"/>
            <a:r>
              <a:rPr lang="en-US" dirty="0"/>
              <a:t>One or more </a:t>
            </a:r>
            <a:r>
              <a:rPr lang="en-US" dirty="0">
                <a:solidFill>
                  <a:srgbClr val="0070C0"/>
                </a:solidFill>
              </a:rPr>
              <a:t>source files</a:t>
            </a:r>
            <a:r>
              <a:rPr lang="en-US" dirty="0"/>
              <a:t>, or </a:t>
            </a:r>
          </a:p>
          <a:p>
            <a:pPr lvl="1"/>
            <a:r>
              <a:rPr lang="en-US" dirty="0"/>
              <a:t>Translation units </a:t>
            </a:r>
          </a:p>
          <a:p>
            <a:r>
              <a:rPr lang="en-US" dirty="0"/>
              <a:t>Common declarations are often collected into </a:t>
            </a:r>
            <a:r>
              <a:rPr lang="en-US" dirty="0">
                <a:solidFill>
                  <a:schemeClr val="accent2">
                    <a:lumMod val="75000"/>
                  </a:schemeClr>
                </a:solidFill>
              </a:rPr>
              <a:t>header files </a:t>
            </a:r>
            <a:r>
              <a:rPr lang="en-US" dirty="0"/>
              <a:t>and are included into the source files with a special #include command</a:t>
            </a:r>
          </a:p>
          <a:p>
            <a:r>
              <a:rPr lang="en-US" dirty="0"/>
              <a:t>One external function must be named </a:t>
            </a:r>
            <a:r>
              <a:rPr lang="en-US" dirty="0">
                <a:solidFill>
                  <a:srgbClr val="00B050"/>
                </a:solidFill>
              </a:rPr>
              <a:t>main()</a:t>
            </a:r>
            <a:r>
              <a:rPr lang="en-US" dirty="0"/>
              <a:t>; this function is where the program starts</a:t>
            </a:r>
          </a:p>
        </p:txBody>
      </p:sp>
      <p:sp>
        <p:nvSpPr>
          <p:cNvPr id="4" name="Right Brace 3">
            <a:extLst>
              <a:ext uri="{FF2B5EF4-FFF2-40B4-BE49-F238E27FC236}">
                <a16:creationId xmlns:a16="http://schemas.microsoft.com/office/drawing/2014/main" id="{7EB8A0D4-A935-7853-C0D4-0369FE2A7658}"/>
              </a:ext>
            </a:extLst>
          </p:cNvPr>
          <p:cNvSpPr/>
          <p:nvPr/>
        </p:nvSpPr>
        <p:spPr>
          <a:xfrm>
            <a:off x="5164853" y="1728316"/>
            <a:ext cx="371789" cy="7755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2723C6F9-C88C-B840-5823-AA999D09B0A3}"/>
              </a:ext>
            </a:extLst>
          </p:cNvPr>
          <p:cNvSpPr txBox="1"/>
          <p:nvPr/>
        </p:nvSpPr>
        <p:spPr>
          <a:xfrm>
            <a:off x="5730072" y="1515910"/>
            <a:ext cx="6094324" cy="1200329"/>
          </a:xfrm>
          <a:prstGeom prst="rect">
            <a:avLst/>
          </a:prstGeom>
          <a:noFill/>
        </p:spPr>
        <p:txBody>
          <a:bodyPr wrap="square">
            <a:spAutoFit/>
          </a:bodyPr>
          <a:lstStyle/>
          <a:p>
            <a:r>
              <a:rPr lang="en-US" sz="2400" dirty="0"/>
              <a:t>Each of which contains some part of the entire C program - typically, some number of external functions</a:t>
            </a:r>
            <a:endParaRPr lang="en-IN" sz="2400" dirty="0"/>
          </a:p>
        </p:txBody>
      </p:sp>
      <p:sp>
        <p:nvSpPr>
          <p:cNvPr id="5" name="Slide Number Placeholder 4">
            <a:extLst>
              <a:ext uri="{FF2B5EF4-FFF2-40B4-BE49-F238E27FC236}">
                <a16:creationId xmlns:a16="http://schemas.microsoft.com/office/drawing/2014/main" id="{C7DFBDA3-9110-393F-F4E8-D5F5C0809405}"/>
              </a:ext>
            </a:extLst>
          </p:cNvPr>
          <p:cNvSpPr>
            <a:spLocks noGrp="1"/>
          </p:cNvSpPr>
          <p:nvPr>
            <p:ph type="sldNum" sz="quarter" idx="12"/>
          </p:nvPr>
        </p:nvSpPr>
        <p:spPr/>
        <p:txBody>
          <a:bodyPr/>
          <a:lstStyle/>
          <a:p>
            <a:fld id="{99B69CE0-A3EA-456E-9848-63DF137397BF}" type="slidenum">
              <a:rPr lang="en-IN" smtClean="0"/>
              <a:t>3</a:t>
            </a:fld>
            <a:endParaRPr lang="en-IN"/>
          </a:p>
        </p:txBody>
      </p:sp>
    </p:spTree>
    <p:extLst>
      <p:ext uri="{BB962C8B-B14F-4D97-AF65-F5344CB8AC3E}">
        <p14:creationId xmlns:p14="http://schemas.microsoft.com/office/powerpoint/2010/main" val="39875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5CBF-71E6-E942-BC51-A5FF3FA8D11D}"/>
              </a:ext>
            </a:extLst>
          </p:cNvPr>
          <p:cNvSpPr>
            <a:spLocks noGrp="1"/>
          </p:cNvSpPr>
          <p:nvPr>
            <p:ph type="title"/>
          </p:nvPr>
        </p:nvSpPr>
        <p:spPr/>
        <p:txBody>
          <a:bodyPr/>
          <a:lstStyle/>
          <a:p>
            <a:r>
              <a:rPr lang="en-IN" dirty="0"/>
              <a:t>Data Input/Output – string</a:t>
            </a:r>
          </a:p>
        </p:txBody>
      </p:sp>
      <p:sp>
        <p:nvSpPr>
          <p:cNvPr id="3" name="Slide Number Placeholder 2">
            <a:extLst>
              <a:ext uri="{FF2B5EF4-FFF2-40B4-BE49-F238E27FC236}">
                <a16:creationId xmlns:a16="http://schemas.microsoft.com/office/drawing/2014/main" id="{6349978A-F498-D03F-66A9-C623134BAA57}"/>
              </a:ext>
            </a:extLst>
          </p:cNvPr>
          <p:cNvSpPr>
            <a:spLocks noGrp="1"/>
          </p:cNvSpPr>
          <p:nvPr>
            <p:ph type="sldNum" sz="quarter" idx="12"/>
          </p:nvPr>
        </p:nvSpPr>
        <p:spPr/>
        <p:txBody>
          <a:bodyPr/>
          <a:lstStyle/>
          <a:p>
            <a:fld id="{99B69CE0-A3EA-456E-9848-63DF137397BF}" type="slidenum">
              <a:rPr lang="en-IN" smtClean="0"/>
              <a:t>30</a:t>
            </a:fld>
            <a:endParaRPr lang="en-IN"/>
          </a:p>
        </p:txBody>
      </p:sp>
      <p:pic>
        <p:nvPicPr>
          <p:cNvPr id="5" name="Picture 4">
            <a:extLst>
              <a:ext uri="{FF2B5EF4-FFF2-40B4-BE49-F238E27FC236}">
                <a16:creationId xmlns:a16="http://schemas.microsoft.com/office/drawing/2014/main" id="{69747982-CFB8-9F4B-7228-D8D092D79593}"/>
              </a:ext>
            </a:extLst>
          </p:cNvPr>
          <p:cNvPicPr>
            <a:picLocks noChangeAspect="1"/>
          </p:cNvPicPr>
          <p:nvPr/>
        </p:nvPicPr>
        <p:blipFill>
          <a:blip r:embed="rId2"/>
          <a:stretch>
            <a:fillRect/>
          </a:stretch>
        </p:blipFill>
        <p:spPr>
          <a:xfrm>
            <a:off x="532624" y="1402437"/>
            <a:ext cx="5563376" cy="4334480"/>
          </a:xfrm>
          <a:prstGeom prst="rect">
            <a:avLst/>
          </a:prstGeom>
        </p:spPr>
      </p:pic>
      <p:pic>
        <p:nvPicPr>
          <p:cNvPr id="7" name="Picture 6">
            <a:extLst>
              <a:ext uri="{FF2B5EF4-FFF2-40B4-BE49-F238E27FC236}">
                <a16:creationId xmlns:a16="http://schemas.microsoft.com/office/drawing/2014/main" id="{891D5BCA-DDF5-4B16-CFD9-D4D8D35C1FDE}"/>
              </a:ext>
            </a:extLst>
          </p:cNvPr>
          <p:cNvPicPr>
            <a:picLocks noChangeAspect="1"/>
          </p:cNvPicPr>
          <p:nvPr/>
        </p:nvPicPr>
        <p:blipFill>
          <a:blip r:embed="rId3"/>
          <a:stretch>
            <a:fillRect/>
          </a:stretch>
        </p:blipFill>
        <p:spPr>
          <a:xfrm>
            <a:off x="6678614" y="1933688"/>
            <a:ext cx="3477110" cy="619211"/>
          </a:xfrm>
          <a:prstGeom prst="rect">
            <a:avLst/>
          </a:prstGeom>
        </p:spPr>
      </p:pic>
      <p:sp>
        <p:nvSpPr>
          <p:cNvPr id="8" name="TextBox 7">
            <a:extLst>
              <a:ext uri="{FF2B5EF4-FFF2-40B4-BE49-F238E27FC236}">
                <a16:creationId xmlns:a16="http://schemas.microsoft.com/office/drawing/2014/main" id="{86130062-5B9F-056F-9690-243D8772D74F}"/>
              </a:ext>
            </a:extLst>
          </p:cNvPr>
          <p:cNvSpPr txBox="1"/>
          <p:nvPr/>
        </p:nvSpPr>
        <p:spPr>
          <a:xfrm>
            <a:off x="6601767" y="1564356"/>
            <a:ext cx="856325" cy="369332"/>
          </a:xfrm>
          <a:prstGeom prst="rect">
            <a:avLst/>
          </a:prstGeom>
          <a:noFill/>
        </p:spPr>
        <p:txBody>
          <a:bodyPr wrap="none" rtlCol="0">
            <a:spAutoFit/>
          </a:bodyPr>
          <a:lstStyle/>
          <a:p>
            <a:r>
              <a:rPr lang="en-IN" dirty="0"/>
              <a:t>Output</a:t>
            </a:r>
          </a:p>
        </p:txBody>
      </p:sp>
      <p:sp>
        <p:nvSpPr>
          <p:cNvPr id="9" name="TextBox 8">
            <a:extLst>
              <a:ext uri="{FF2B5EF4-FFF2-40B4-BE49-F238E27FC236}">
                <a16:creationId xmlns:a16="http://schemas.microsoft.com/office/drawing/2014/main" id="{8CB08674-C06F-CCE6-8594-F7AE7D06F838}"/>
              </a:ext>
            </a:extLst>
          </p:cNvPr>
          <p:cNvSpPr txBox="1"/>
          <p:nvPr/>
        </p:nvSpPr>
        <p:spPr>
          <a:xfrm>
            <a:off x="6430945" y="2934119"/>
            <a:ext cx="5315578" cy="1631216"/>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%s in </a:t>
            </a:r>
            <a:r>
              <a:rPr lang="en-IN" sz="2000" dirty="0" err="1"/>
              <a:t>scanf</a:t>
            </a:r>
            <a:r>
              <a:rPr lang="en-IN" sz="2000" dirty="0"/>
              <a:t>() can be used to accept string inputs</a:t>
            </a:r>
          </a:p>
          <a:p>
            <a:pPr marL="285750" indent="-285750" algn="just">
              <a:buFont typeface="Arial" panose="020B0604020202020204" pitchFamily="34" charset="0"/>
              <a:buChar char="•"/>
            </a:pPr>
            <a:r>
              <a:rPr lang="en-IN" sz="2000" dirty="0"/>
              <a:t>Name of the string is mentioned in the function as it points to the initial address of character array</a:t>
            </a:r>
          </a:p>
        </p:txBody>
      </p:sp>
    </p:spTree>
    <p:extLst>
      <p:ext uri="{BB962C8B-B14F-4D97-AF65-F5344CB8AC3E}">
        <p14:creationId xmlns:p14="http://schemas.microsoft.com/office/powerpoint/2010/main" val="3847714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5CBF-71E6-E942-BC51-A5FF3FA8D11D}"/>
              </a:ext>
            </a:extLst>
          </p:cNvPr>
          <p:cNvSpPr>
            <a:spLocks noGrp="1"/>
          </p:cNvSpPr>
          <p:nvPr>
            <p:ph type="title"/>
          </p:nvPr>
        </p:nvSpPr>
        <p:spPr/>
        <p:txBody>
          <a:bodyPr/>
          <a:lstStyle/>
          <a:p>
            <a:r>
              <a:rPr lang="en-IN" dirty="0"/>
              <a:t>Data Input/Output – string</a:t>
            </a:r>
          </a:p>
        </p:txBody>
      </p:sp>
      <p:sp>
        <p:nvSpPr>
          <p:cNvPr id="3" name="Slide Number Placeholder 2">
            <a:extLst>
              <a:ext uri="{FF2B5EF4-FFF2-40B4-BE49-F238E27FC236}">
                <a16:creationId xmlns:a16="http://schemas.microsoft.com/office/drawing/2014/main" id="{6349978A-F498-D03F-66A9-C623134BAA57}"/>
              </a:ext>
            </a:extLst>
          </p:cNvPr>
          <p:cNvSpPr>
            <a:spLocks noGrp="1"/>
          </p:cNvSpPr>
          <p:nvPr>
            <p:ph type="sldNum" sz="quarter" idx="12"/>
          </p:nvPr>
        </p:nvSpPr>
        <p:spPr/>
        <p:txBody>
          <a:bodyPr/>
          <a:lstStyle/>
          <a:p>
            <a:fld id="{99B69CE0-A3EA-456E-9848-63DF137397BF}" type="slidenum">
              <a:rPr lang="en-IN" smtClean="0"/>
              <a:t>31</a:t>
            </a:fld>
            <a:endParaRPr lang="en-IN"/>
          </a:p>
        </p:txBody>
      </p:sp>
      <p:sp>
        <p:nvSpPr>
          <p:cNvPr id="8" name="TextBox 7">
            <a:extLst>
              <a:ext uri="{FF2B5EF4-FFF2-40B4-BE49-F238E27FC236}">
                <a16:creationId xmlns:a16="http://schemas.microsoft.com/office/drawing/2014/main" id="{86130062-5B9F-056F-9690-243D8772D74F}"/>
              </a:ext>
            </a:extLst>
          </p:cNvPr>
          <p:cNvSpPr txBox="1"/>
          <p:nvPr/>
        </p:nvSpPr>
        <p:spPr>
          <a:xfrm>
            <a:off x="6601767" y="1564356"/>
            <a:ext cx="856325" cy="369332"/>
          </a:xfrm>
          <a:prstGeom prst="rect">
            <a:avLst/>
          </a:prstGeom>
          <a:noFill/>
        </p:spPr>
        <p:txBody>
          <a:bodyPr wrap="none" rtlCol="0">
            <a:spAutoFit/>
          </a:bodyPr>
          <a:lstStyle/>
          <a:p>
            <a:r>
              <a:rPr lang="en-IN" dirty="0"/>
              <a:t>Output</a:t>
            </a:r>
          </a:p>
        </p:txBody>
      </p:sp>
      <p:sp>
        <p:nvSpPr>
          <p:cNvPr id="9" name="TextBox 8">
            <a:extLst>
              <a:ext uri="{FF2B5EF4-FFF2-40B4-BE49-F238E27FC236}">
                <a16:creationId xmlns:a16="http://schemas.microsoft.com/office/drawing/2014/main" id="{8CB08674-C06F-CCE6-8594-F7AE7D06F838}"/>
              </a:ext>
            </a:extLst>
          </p:cNvPr>
          <p:cNvSpPr txBox="1"/>
          <p:nvPr/>
        </p:nvSpPr>
        <p:spPr>
          <a:xfrm>
            <a:off x="6430945" y="2934119"/>
            <a:ext cx="5315578" cy="707886"/>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If the size of the array is not sufficient, it may lead to overflow</a:t>
            </a:r>
          </a:p>
        </p:txBody>
      </p:sp>
      <p:pic>
        <p:nvPicPr>
          <p:cNvPr id="6" name="Picture 5">
            <a:extLst>
              <a:ext uri="{FF2B5EF4-FFF2-40B4-BE49-F238E27FC236}">
                <a16:creationId xmlns:a16="http://schemas.microsoft.com/office/drawing/2014/main" id="{44EBABAA-8F4C-4001-F026-696BF011BFFF}"/>
              </a:ext>
            </a:extLst>
          </p:cNvPr>
          <p:cNvPicPr>
            <a:picLocks noChangeAspect="1"/>
          </p:cNvPicPr>
          <p:nvPr/>
        </p:nvPicPr>
        <p:blipFill>
          <a:blip r:embed="rId2"/>
          <a:stretch>
            <a:fillRect/>
          </a:stretch>
        </p:blipFill>
        <p:spPr>
          <a:xfrm>
            <a:off x="693049" y="1554308"/>
            <a:ext cx="5068007" cy="4372585"/>
          </a:xfrm>
          <a:prstGeom prst="rect">
            <a:avLst/>
          </a:prstGeom>
        </p:spPr>
      </p:pic>
      <p:pic>
        <p:nvPicPr>
          <p:cNvPr id="11" name="Picture 10">
            <a:extLst>
              <a:ext uri="{FF2B5EF4-FFF2-40B4-BE49-F238E27FC236}">
                <a16:creationId xmlns:a16="http://schemas.microsoft.com/office/drawing/2014/main" id="{CCB636B1-3B0D-6990-8AAB-E938F2B0E9AB}"/>
              </a:ext>
            </a:extLst>
          </p:cNvPr>
          <p:cNvPicPr>
            <a:picLocks noChangeAspect="1"/>
          </p:cNvPicPr>
          <p:nvPr/>
        </p:nvPicPr>
        <p:blipFill>
          <a:blip r:embed="rId3"/>
          <a:stretch>
            <a:fillRect/>
          </a:stretch>
        </p:blipFill>
        <p:spPr>
          <a:xfrm>
            <a:off x="6601767" y="2019215"/>
            <a:ext cx="4439270" cy="676369"/>
          </a:xfrm>
          <a:prstGeom prst="rect">
            <a:avLst/>
          </a:prstGeom>
        </p:spPr>
      </p:pic>
    </p:spTree>
    <p:extLst>
      <p:ext uri="{BB962C8B-B14F-4D97-AF65-F5344CB8AC3E}">
        <p14:creationId xmlns:p14="http://schemas.microsoft.com/office/powerpoint/2010/main" val="123951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5CBF-71E6-E942-BC51-A5FF3FA8D11D}"/>
              </a:ext>
            </a:extLst>
          </p:cNvPr>
          <p:cNvSpPr>
            <a:spLocks noGrp="1"/>
          </p:cNvSpPr>
          <p:nvPr>
            <p:ph type="title"/>
          </p:nvPr>
        </p:nvSpPr>
        <p:spPr/>
        <p:txBody>
          <a:bodyPr/>
          <a:lstStyle/>
          <a:p>
            <a:r>
              <a:rPr lang="en-IN" dirty="0"/>
              <a:t>Data Input/Output – string</a:t>
            </a:r>
          </a:p>
        </p:txBody>
      </p:sp>
      <p:sp>
        <p:nvSpPr>
          <p:cNvPr id="3" name="Slide Number Placeholder 2">
            <a:extLst>
              <a:ext uri="{FF2B5EF4-FFF2-40B4-BE49-F238E27FC236}">
                <a16:creationId xmlns:a16="http://schemas.microsoft.com/office/drawing/2014/main" id="{6349978A-F498-D03F-66A9-C623134BAA57}"/>
              </a:ext>
            </a:extLst>
          </p:cNvPr>
          <p:cNvSpPr>
            <a:spLocks noGrp="1"/>
          </p:cNvSpPr>
          <p:nvPr>
            <p:ph type="sldNum" sz="quarter" idx="12"/>
          </p:nvPr>
        </p:nvSpPr>
        <p:spPr/>
        <p:txBody>
          <a:bodyPr/>
          <a:lstStyle/>
          <a:p>
            <a:fld id="{99B69CE0-A3EA-456E-9848-63DF137397BF}" type="slidenum">
              <a:rPr lang="en-IN" smtClean="0"/>
              <a:t>32</a:t>
            </a:fld>
            <a:endParaRPr lang="en-IN"/>
          </a:p>
        </p:txBody>
      </p:sp>
      <p:sp>
        <p:nvSpPr>
          <p:cNvPr id="8" name="TextBox 7">
            <a:extLst>
              <a:ext uri="{FF2B5EF4-FFF2-40B4-BE49-F238E27FC236}">
                <a16:creationId xmlns:a16="http://schemas.microsoft.com/office/drawing/2014/main" id="{86130062-5B9F-056F-9690-243D8772D74F}"/>
              </a:ext>
            </a:extLst>
          </p:cNvPr>
          <p:cNvSpPr txBox="1"/>
          <p:nvPr/>
        </p:nvSpPr>
        <p:spPr>
          <a:xfrm>
            <a:off x="6601767" y="1564356"/>
            <a:ext cx="856325" cy="369332"/>
          </a:xfrm>
          <a:prstGeom prst="rect">
            <a:avLst/>
          </a:prstGeom>
          <a:noFill/>
        </p:spPr>
        <p:txBody>
          <a:bodyPr wrap="none" rtlCol="0">
            <a:spAutoFit/>
          </a:bodyPr>
          <a:lstStyle/>
          <a:p>
            <a:r>
              <a:rPr lang="en-IN" dirty="0"/>
              <a:t>Output</a:t>
            </a:r>
          </a:p>
        </p:txBody>
      </p:sp>
      <p:pic>
        <p:nvPicPr>
          <p:cNvPr id="5" name="Picture 4">
            <a:extLst>
              <a:ext uri="{FF2B5EF4-FFF2-40B4-BE49-F238E27FC236}">
                <a16:creationId xmlns:a16="http://schemas.microsoft.com/office/drawing/2014/main" id="{41BBD6D0-03FE-AB11-DCD8-FC6CBC51F6D2}"/>
              </a:ext>
            </a:extLst>
          </p:cNvPr>
          <p:cNvPicPr>
            <a:picLocks noChangeAspect="1"/>
          </p:cNvPicPr>
          <p:nvPr/>
        </p:nvPicPr>
        <p:blipFill>
          <a:blip r:embed="rId2"/>
          <a:stretch>
            <a:fillRect/>
          </a:stretch>
        </p:blipFill>
        <p:spPr>
          <a:xfrm>
            <a:off x="352496" y="1140644"/>
            <a:ext cx="7855816" cy="4506711"/>
          </a:xfrm>
          <a:prstGeom prst="rect">
            <a:avLst/>
          </a:prstGeom>
        </p:spPr>
      </p:pic>
      <p:pic>
        <p:nvPicPr>
          <p:cNvPr id="10" name="Picture 9">
            <a:extLst>
              <a:ext uri="{FF2B5EF4-FFF2-40B4-BE49-F238E27FC236}">
                <a16:creationId xmlns:a16="http://schemas.microsoft.com/office/drawing/2014/main" id="{9DF36454-7F11-CEC8-0938-4211DC4AD688}"/>
              </a:ext>
            </a:extLst>
          </p:cNvPr>
          <p:cNvPicPr>
            <a:picLocks noChangeAspect="1"/>
          </p:cNvPicPr>
          <p:nvPr/>
        </p:nvPicPr>
        <p:blipFill>
          <a:blip r:embed="rId3"/>
          <a:stretch>
            <a:fillRect/>
          </a:stretch>
        </p:blipFill>
        <p:spPr>
          <a:xfrm>
            <a:off x="352496" y="6111790"/>
            <a:ext cx="5420481" cy="609685"/>
          </a:xfrm>
          <a:prstGeom prst="rect">
            <a:avLst/>
          </a:prstGeom>
        </p:spPr>
      </p:pic>
      <p:sp>
        <p:nvSpPr>
          <p:cNvPr id="12" name="TextBox 11">
            <a:extLst>
              <a:ext uri="{FF2B5EF4-FFF2-40B4-BE49-F238E27FC236}">
                <a16:creationId xmlns:a16="http://schemas.microsoft.com/office/drawing/2014/main" id="{F5B9D18F-B0C3-149B-0B2C-DF51BEB1B875}"/>
              </a:ext>
            </a:extLst>
          </p:cNvPr>
          <p:cNvSpPr txBox="1"/>
          <p:nvPr/>
        </p:nvSpPr>
        <p:spPr>
          <a:xfrm>
            <a:off x="262931" y="5742458"/>
            <a:ext cx="856325" cy="369332"/>
          </a:xfrm>
          <a:prstGeom prst="rect">
            <a:avLst/>
          </a:prstGeom>
          <a:noFill/>
        </p:spPr>
        <p:txBody>
          <a:bodyPr wrap="none" rtlCol="0">
            <a:spAutoFit/>
          </a:bodyPr>
          <a:lstStyle/>
          <a:p>
            <a:r>
              <a:rPr lang="en-IN" dirty="0"/>
              <a:t>Output</a:t>
            </a:r>
          </a:p>
        </p:txBody>
      </p:sp>
      <p:sp>
        <p:nvSpPr>
          <p:cNvPr id="13" name="TextBox 12">
            <a:extLst>
              <a:ext uri="{FF2B5EF4-FFF2-40B4-BE49-F238E27FC236}">
                <a16:creationId xmlns:a16="http://schemas.microsoft.com/office/drawing/2014/main" id="{3EC9C348-AFA1-816A-839E-4C3DD9E65225}"/>
              </a:ext>
            </a:extLst>
          </p:cNvPr>
          <p:cNvSpPr txBox="1"/>
          <p:nvPr/>
        </p:nvSpPr>
        <p:spPr>
          <a:xfrm>
            <a:off x="8208312" y="1457011"/>
            <a:ext cx="3779371"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User can mention the upper limit of the string input that can be stored in the variable</a:t>
            </a:r>
          </a:p>
          <a:p>
            <a:pPr marL="285750" indent="-285750" algn="just">
              <a:buFont typeface="Arial" panose="020B0604020202020204" pitchFamily="34" charset="0"/>
              <a:buChar char="•"/>
            </a:pPr>
            <a:r>
              <a:rPr lang="en-IN" dirty="0"/>
              <a:t>If the entered string size is less than the mentioned size, entered content is stored as such</a:t>
            </a:r>
          </a:p>
          <a:p>
            <a:pPr marL="285750" indent="-285750" algn="just">
              <a:buFont typeface="Arial" panose="020B0604020202020204" pitchFamily="34" charset="0"/>
              <a:buChar char="•"/>
            </a:pPr>
            <a:r>
              <a:rPr lang="en-IN" dirty="0"/>
              <a:t>If the entered content is having size greater than the mentioned size, the function restricts the input and buffer overflow is prevented</a:t>
            </a:r>
          </a:p>
        </p:txBody>
      </p:sp>
    </p:spTree>
    <p:extLst>
      <p:ext uri="{BB962C8B-B14F-4D97-AF65-F5344CB8AC3E}">
        <p14:creationId xmlns:p14="http://schemas.microsoft.com/office/powerpoint/2010/main" val="3024384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E60E-0ED1-5C90-3162-22609BB6CAA9}"/>
              </a:ext>
            </a:extLst>
          </p:cNvPr>
          <p:cNvSpPr>
            <a:spLocks noGrp="1"/>
          </p:cNvSpPr>
          <p:nvPr>
            <p:ph type="title"/>
          </p:nvPr>
        </p:nvSpPr>
        <p:spPr/>
        <p:txBody>
          <a:bodyPr/>
          <a:lstStyle/>
          <a:p>
            <a:r>
              <a:rPr lang="en-IN" dirty="0"/>
              <a:t>Typecast</a:t>
            </a:r>
          </a:p>
        </p:txBody>
      </p:sp>
      <p:sp>
        <p:nvSpPr>
          <p:cNvPr id="3" name="Content Placeholder 2">
            <a:extLst>
              <a:ext uri="{FF2B5EF4-FFF2-40B4-BE49-F238E27FC236}">
                <a16:creationId xmlns:a16="http://schemas.microsoft.com/office/drawing/2014/main" id="{C9129023-E0AC-023D-83DE-6209D2DCEE7B}"/>
              </a:ext>
            </a:extLst>
          </p:cNvPr>
          <p:cNvSpPr>
            <a:spLocks noGrp="1"/>
          </p:cNvSpPr>
          <p:nvPr>
            <p:ph idx="1"/>
          </p:nvPr>
        </p:nvSpPr>
        <p:spPr>
          <a:xfrm>
            <a:off x="838200" y="1310326"/>
            <a:ext cx="10515600" cy="940505"/>
          </a:xfrm>
        </p:spPr>
        <p:txBody>
          <a:bodyPr/>
          <a:lstStyle/>
          <a:p>
            <a:r>
              <a:rPr lang="en-US" dirty="0"/>
              <a:t>Converting one datatype into another is known as type casting or, type-conversion</a:t>
            </a:r>
            <a:endParaRPr lang="en-IN" dirty="0"/>
          </a:p>
        </p:txBody>
      </p:sp>
      <p:sp>
        <p:nvSpPr>
          <p:cNvPr id="4" name="Slide Number Placeholder 3">
            <a:extLst>
              <a:ext uri="{FF2B5EF4-FFF2-40B4-BE49-F238E27FC236}">
                <a16:creationId xmlns:a16="http://schemas.microsoft.com/office/drawing/2014/main" id="{C5AB3454-CB43-05AA-FA94-F27811237CF8}"/>
              </a:ext>
            </a:extLst>
          </p:cNvPr>
          <p:cNvSpPr>
            <a:spLocks noGrp="1"/>
          </p:cNvSpPr>
          <p:nvPr>
            <p:ph type="sldNum" sz="quarter" idx="12"/>
          </p:nvPr>
        </p:nvSpPr>
        <p:spPr/>
        <p:txBody>
          <a:bodyPr/>
          <a:lstStyle/>
          <a:p>
            <a:fld id="{99B69CE0-A3EA-456E-9848-63DF137397BF}" type="slidenum">
              <a:rPr lang="en-IN" smtClean="0"/>
              <a:t>33</a:t>
            </a:fld>
            <a:endParaRPr lang="en-IN"/>
          </a:p>
        </p:txBody>
      </p:sp>
      <p:pic>
        <p:nvPicPr>
          <p:cNvPr id="8" name="Picture 7">
            <a:extLst>
              <a:ext uri="{FF2B5EF4-FFF2-40B4-BE49-F238E27FC236}">
                <a16:creationId xmlns:a16="http://schemas.microsoft.com/office/drawing/2014/main" id="{E82E067A-2FF3-AFF4-BEBB-BD4AA7F8011F}"/>
              </a:ext>
            </a:extLst>
          </p:cNvPr>
          <p:cNvPicPr>
            <a:picLocks noChangeAspect="1"/>
          </p:cNvPicPr>
          <p:nvPr/>
        </p:nvPicPr>
        <p:blipFill>
          <a:blip r:embed="rId2"/>
          <a:stretch>
            <a:fillRect/>
          </a:stretch>
        </p:blipFill>
        <p:spPr>
          <a:xfrm>
            <a:off x="6198100" y="2257573"/>
            <a:ext cx="5668166" cy="3372321"/>
          </a:xfrm>
          <a:prstGeom prst="rect">
            <a:avLst/>
          </a:prstGeom>
        </p:spPr>
      </p:pic>
      <p:pic>
        <p:nvPicPr>
          <p:cNvPr id="10" name="Picture 9">
            <a:extLst>
              <a:ext uri="{FF2B5EF4-FFF2-40B4-BE49-F238E27FC236}">
                <a16:creationId xmlns:a16="http://schemas.microsoft.com/office/drawing/2014/main" id="{44F71841-9409-A693-6AA3-D66DAF216426}"/>
              </a:ext>
            </a:extLst>
          </p:cNvPr>
          <p:cNvPicPr>
            <a:picLocks noChangeAspect="1"/>
          </p:cNvPicPr>
          <p:nvPr/>
        </p:nvPicPr>
        <p:blipFill>
          <a:blip r:embed="rId3"/>
          <a:stretch>
            <a:fillRect/>
          </a:stretch>
        </p:blipFill>
        <p:spPr>
          <a:xfrm>
            <a:off x="6198100" y="6173098"/>
            <a:ext cx="3518656" cy="422925"/>
          </a:xfrm>
          <a:prstGeom prst="rect">
            <a:avLst/>
          </a:prstGeom>
        </p:spPr>
      </p:pic>
      <p:sp>
        <p:nvSpPr>
          <p:cNvPr id="11" name="TextBox 10">
            <a:extLst>
              <a:ext uri="{FF2B5EF4-FFF2-40B4-BE49-F238E27FC236}">
                <a16:creationId xmlns:a16="http://schemas.microsoft.com/office/drawing/2014/main" id="{3970CA4B-BEE9-AC9A-9EEE-57F07E618526}"/>
              </a:ext>
            </a:extLst>
          </p:cNvPr>
          <p:cNvSpPr txBox="1"/>
          <p:nvPr/>
        </p:nvSpPr>
        <p:spPr>
          <a:xfrm>
            <a:off x="6198100" y="5802128"/>
            <a:ext cx="856325" cy="369332"/>
          </a:xfrm>
          <a:prstGeom prst="rect">
            <a:avLst/>
          </a:prstGeom>
          <a:noFill/>
        </p:spPr>
        <p:txBody>
          <a:bodyPr wrap="none" rtlCol="0">
            <a:spAutoFit/>
          </a:bodyPr>
          <a:lstStyle/>
          <a:p>
            <a:r>
              <a:rPr lang="en-IN" dirty="0"/>
              <a:t>Output</a:t>
            </a:r>
          </a:p>
        </p:txBody>
      </p:sp>
      <p:pic>
        <p:nvPicPr>
          <p:cNvPr id="13" name="Picture 12">
            <a:extLst>
              <a:ext uri="{FF2B5EF4-FFF2-40B4-BE49-F238E27FC236}">
                <a16:creationId xmlns:a16="http://schemas.microsoft.com/office/drawing/2014/main" id="{8ED82959-1195-88F2-3484-383143525F18}"/>
              </a:ext>
            </a:extLst>
          </p:cNvPr>
          <p:cNvPicPr>
            <a:picLocks noChangeAspect="1"/>
          </p:cNvPicPr>
          <p:nvPr/>
        </p:nvPicPr>
        <p:blipFill>
          <a:blip r:embed="rId4"/>
          <a:stretch>
            <a:fillRect/>
          </a:stretch>
        </p:blipFill>
        <p:spPr>
          <a:xfrm>
            <a:off x="338890" y="2257572"/>
            <a:ext cx="5706271" cy="3372321"/>
          </a:xfrm>
          <a:prstGeom prst="rect">
            <a:avLst/>
          </a:prstGeom>
        </p:spPr>
      </p:pic>
      <p:sp>
        <p:nvSpPr>
          <p:cNvPr id="14" name="TextBox 13">
            <a:extLst>
              <a:ext uri="{FF2B5EF4-FFF2-40B4-BE49-F238E27FC236}">
                <a16:creationId xmlns:a16="http://schemas.microsoft.com/office/drawing/2014/main" id="{EE0C436F-8B79-EA60-5AFD-F621130A550A}"/>
              </a:ext>
            </a:extLst>
          </p:cNvPr>
          <p:cNvSpPr txBox="1"/>
          <p:nvPr/>
        </p:nvSpPr>
        <p:spPr>
          <a:xfrm>
            <a:off x="338890" y="5802128"/>
            <a:ext cx="856325" cy="369332"/>
          </a:xfrm>
          <a:prstGeom prst="rect">
            <a:avLst/>
          </a:prstGeom>
          <a:noFill/>
        </p:spPr>
        <p:txBody>
          <a:bodyPr wrap="none" rtlCol="0">
            <a:spAutoFit/>
          </a:bodyPr>
          <a:lstStyle/>
          <a:p>
            <a:r>
              <a:rPr lang="en-IN" dirty="0"/>
              <a:t>Output</a:t>
            </a:r>
          </a:p>
        </p:txBody>
      </p:sp>
      <p:pic>
        <p:nvPicPr>
          <p:cNvPr id="16" name="Picture 15">
            <a:extLst>
              <a:ext uri="{FF2B5EF4-FFF2-40B4-BE49-F238E27FC236}">
                <a16:creationId xmlns:a16="http://schemas.microsoft.com/office/drawing/2014/main" id="{C434EF75-7CD5-6A1D-FE6A-46D038AD655E}"/>
              </a:ext>
            </a:extLst>
          </p:cNvPr>
          <p:cNvPicPr>
            <a:picLocks noChangeAspect="1"/>
          </p:cNvPicPr>
          <p:nvPr/>
        </p:nvPicPr>
        <p:blipFill>
          <a:blip r:embed="rId5"/>
          <a:stretch>
            <a:fillRect/>
          </a:stretch>
        </p:blipFill>
        <p:spPr>
          <a:xfrm>
            <a:off x="338889" y="6171460"/>
            <a:ext cx="3268825" cy="424565"/>
          </a:xfrm>
          <a:prstGeom prst="rect">
            <a:avLst/>
          </a:prstGeom>
        </p:spPr>
      </p:pic>
    </p:spTree>
    <p:extLst>
      <p:ext uri="{BB962C8B-B14F-4D97-AF65-F5344CB8AC3E}">
        <p14:creationId xmlns:p14="http://schemas.microsoft.com/office/powerpoint/2010/main" val="831626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A8DF-1B81-6149-806D-5E12233DA73F}"/>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5E21AF81-9B13-5BC8-2BEE-40D1B04351DC}"/>
              </a:ext>
            </a:extLst>
          </p:cNvPr>
          <p:cNvSpPr>
            <a:spLocks noGrp="1"/>
          </p:cNvSpPr>
          <p:nvPr>
            <p:ph idx="1"/>
          </p:nvPr>
        </p:nvSpPr>
        <p:spPr>
          <a:xfrm>
            <a:off x="838200" y="1310327"/>
            <a:ext cx="10515600" cy="2809498"/>
          </a:xfrm>
        </p:spPr>
        <p:txBody>
          <a:bodyPr/>
          <a:lstStyle/>
          <a:p>
            <a:r>
              <a:rPr lang="en-US" dirty="0"/>
              <a:t>In C programming, every variable is defined in scope</a:t>
            </a:r>
          </a:p>
          <a:p>
            <a:r>
              <a:rPr lang="en-US" dirty="0"/>
              <a:t>Scope can be regarded as the section or region of a program where a variable has its existence</a:t>
            </a:r>
          </a:p>
          <a:p>
            <a:pPr lvl="1"/>
            <a:r>
              <a:rPr lang="en-US" dirty="0"/>
              <a:t>The variable cannot be used or accessed beyond that region</a:t>
            </a:r>
          </a:p>
          <a:p>
            <a:r>
              <a:rPr lang="en-US" dirty="0"/>
              <a:t>In C programming, a variable declared within a function differs from a variable declared outside of a function</a:t>
            </a:r>
            <a:endParaRPr lang="en-IN" dirty="0"/>
          </a:p>
        </p:txBody>
      </p:sp>
      <p:sp>
        <p:nvSpPr>
          <p:cNvPr id="4" name="Slide Number Placeholder 3">
            <a:extLst>
              <a:ext uri="{FF2B5EF4-FFF2-40B4-BE49-F238E27FC236}">
                <a16:creationId xmlns:a16="http://schemas.microsoft.com/office/drawing/2014/main" id="{32BD4F6B-C3BE-0B1F-74A7-DC57BDE343EC}"/>
              </a:ext>
            </a:extLst>
          </p:cNvPr>
          <p:cNvSpPr>
            <a:spLocks noGrp="1"/>
          </p:cNvSpPr>
          <p:nvPr>
            <p:ph type="sldNum" sz="quarter" idx="12"/>
          </p:nvPr>
        </p:nvSpPr>
        <p:spPr/>
        <p:txBody>
          <a:bodyPr/>
          <a:lstStyle/>
          <a:p>
            <a:fld id="{99B69CE0-A3EA-456E-9848-63DF137397BF}" type="slidenum">
              <a:rPr lang="en-IN" smtClean="0"/>
              <a:t>34</a:t>
            </a:fld>
            <a:endParaRPr lang="en-IN"/>
          </a:p>
        </p:txBody>
      </p:sp>
    </p:spTree>
    <p:extLst>
      <p:ext uri="{BB962C8B-B14F-4D97-AF65-F5344CB8AC3E}">
        <p14:creationId xmlns:p14="http://schemas.microsoft.com/office/powerpoint/2010/main" val="1819511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A8DF-1B81-6149-806D-5E12233DA73F}"/>
              </a:ext>
            </a:extLst>
          </p:cNvPr>
          <p:cNvSpPr>
            <a:spLocks noGrp="1"/>
          </p:cNvSpPr>
          <p:nvPr>
            <p:ph type="title"/>
          </p:nvPr>
        </p:nvSpPr>
        <p:spPr/>
        <p:txBody>
          <a:bodyPr/>
          <a:lstStyle/>
          <a:p>
            <a:r>
              <a:rPr lang="en-IN" dirty="0"/>
              <a:t>Scope</a:t>
            </a:r>
          </a:p>
        </p:txBody>
      </p:sp>
      <p:pic>
        <p:nvPicPr>
          <p:cNvPr id="5" name="Picture 4">
            <a:extLst>
              <a:ext uri="{FF2B5EF4-FFF2-40B4-BE49-F238E27FC236}">
                <a16:creationId xmlns:a16="http://schemas.microsoft.com/office/drawing/2014/main" id="{DE11B7C6-4170-4CE0-D9C7-99DB820DBB1E}"/>
              </a:ext>
            </a:extLst>
          </p:cNvPr>
          <p:cNvPicPr>
            <a:picLocks noChangeAspect="1"/>
          </p:cNvPicPr>
          <p:nvPr/>
        </p:nvPicPr>
        <p:blipFill>
          <a:blip r:embed="rId2"/>
          <a:stretch>
            <a:fillRect/>
          </a:stretch>
        </p:blipFill>
        <p:spPr>
          <a:xfrm>
            <a:off x="491249" y="1140644"/>
            <a:ext cx="7049484" cy="5534797"/>
          </a:xfrm>
          <a:prstGeom prst="rect">
            <a:avLst/>
          </a:prstGeom>
        </p:spPr>
      </p:pic>
      <p:sp>
        <p:nvSpPr>
          <p:cNvPr id="6" name="TextBox 5">
            <a:extLst>
              <a:ext uri="{FF2B5EF4-FFF2-40B4-BE49-F238E27FC236}">
                <a16:creationId xmlns:a16="http://schemas.microsoft.com/office/drawing/2014/main" id="{DAA7F6DA-8E13-FD5C-71DA-DF8B5E56A418}"/>
              </a:ext>
            </a:extLst>
          </p:cNvPr>
          <p:cNvSpPr txBox="1"/>
          <p:nvPr/>
        </p:nvSpPr>
        <p:spPr>
          <a:xfrm>
            <a:off x="7598372" y="85571"/>
            <a:ext cx="4509892" cy="1754326"/>
          </a:xfrm>
          <a:prstGeom prst="rect">
            <a:avLst/>
          </a:prstGeom>
          <a:noFill/>
        </p:spPr>
        <p:txBody>
          <a:bodyPr wrap="square" rtlCol="0">
            <a:spAutoFit/>
          </a:bodyPr>
          <a:lstStyle/>
          <a:p>
            <a:r>
              <a:rPr lang="en-IN" dirty="0"/>
              <a:t>x, y </a:t>
            </a:r>
            <a:r>
              <a:rPr lang="en-IN" dirty="0">
                <a:sym typeface="Wingdings" panose="05000000000000000000" pitchFamily="2" charset="2"/>
              </a:rPr>
              <a:t> </a:t>
            </a:r>
            <a:r>
              <a:rPr lang="en-IN" dirty="0">
                <a:solidFill>
                  <a:srgbClr val="0070C0"/>
                </a:solidFill>
                <a:sym typeface="Wingdings" panose="05000000000000000000" pitchFamily="2" charset="2"/>
              </a:rPr>
              <a:t>Local Variable</a:t>
            </a:r>
          </a:p>
          <a:p>
            <a:pPr marL="285750" indent="-285750">
              <a:buFont typeface="Arial" panose="020B0604020202020204" pitchFamily="34" charset="0"/>
              <a:buChar char="•"/>
            </a:pPr>
            <a:r>
              <a:rPr lang="en-IN" dirty="0">
                <a:sym typeface="Wingdings" panose="05000000000000000000" pitchFamily="2" charset="2"/>
              </a:rPr>
              <a:t>Defined within a function</a:t>
            </a:r>
          </a:p>
          <a:p>
            <a:pPr marL="285750" indent="-285750">
              <a:buFont typeface="Arial" panose="020B0604020202020204" pitchFamily="34" charset="0"/>
              <a:buChar char="•"/>
            </a:pPr>
            <a:r>
              <a:rPr lang="en-IN" dirty="0">
                <a:sym typeface="Wingdings" panose="05000000000000000000" pitchFamily="2" charset="2"/>
              </a:rPr>
              <a:t>Can be accessed only within the function where it is defined</a:t>
            </a:r>
          </a:p>
          <a:p>
            <a:pPr marL="285750" indent="-285750">
              <a:buFont typeface="Arial" panose="020B0604020202020204" pitchFamily="34" charset="0"/>
              <a:buChar char="•"/>
            </a:pPr>
            <a:r>
              <a:rPr lang="en-IN" dirty="0">
                <a:sym typeface="Wingdings" panose="05000000000000000000" pitchFamily="2" charset="2"/>
              </a:rPr>
              <a:t>In this case it is main()</a:t>
            </a:r>
          </a:p>
          <a:p>
            <a:pPr marL="285750" indent="-285750">
              <a:buFont typeface="Arial" panose="020B0604020202020204" pitchFamily="34" charset="0"/>
              <a:buChar char="•"/>
            </a:pPr>
            <a:r>
              <a:rPr lang="en-IN" dirty="0">
                <a:sym typeface="Wingdings" panose="05000000000000000000" pitchFamily="2" charset="2"/>
              </a:rPr>
              <a:t>Values should be initialised by the user</a:t>
            </a:r>
            <a:endParaRPr lang="en-IN" dirty="0"/>
          </a:p>
        </p:txBody>
      </p:sp>
      <p:sp>
        <p:nvSpPr>
          <p:cNvPr id="7" name="TextBox 6">
            <a:extLst>
              <a:ext uri="{FF2B5EF4-FFF2-40B4-BE49-F238E27FC236}">
                <a16:creationId xmlns:a16="http://schemas.microsoft.com/office/drawing/2014/main" id="{858717BB-B3C8-7848-C2C7-F5C14FA0F523}"/>
              </a:ext>
            </a:extLst>
          </p:cNvPr>
          <p:cNvSpPr txBox="1"/>
          <p:nvPr/>
        </p:nvSpPr>
        <p:spPr>
          <a:xfrm>
            <a:off x="7598372" y="2021972"/>
            <a:ext cx="4509892" cy="2031325"/>
          </a:xfrm>
          <a:prstGeom prst="rect">
            <a:avLst/>
          </a:prstGeom>
          <a:noFill/>
        </p:spPr>
        <p:txBody>
          <a:bodyPr wrap="square" rtlCol="0">
            <a:spAutoFit/>
          </a:bodyPr>
          <a:lstStyle/>
          <a:p>
            <a:r>
              <a:rPr lang="en-IN" dirty="0"/>
              <a:t>z </a:t>
            </a:r>
            <a:r>
              <a:rPr lang="en-IN" dirty="0">
                <a:sym typeface="Wingdings" panose="05000000000000000000" pitchFamily="2" charset="2"/>
              </a:rPr>
              <a:t> </a:t>
            </a:r>
            <a:r>
              <a:rPr lang="en-IN" dirty="0">
                <a:solidFill>
                  <a:schemeClr val="accent2">
                    <a:lumMod val="75000"/>
                  </a:schemeClr>
                </a:solidFill>
                <a:sym typeface="Wingdings" panose="05000000000000000000" pitchFamily="2" charset="2"/>
              </a:rPr>
              <a:t>Global Variable</a:t>
            </a:r>
          </a:p>
          <a:p>
            <a:pPr marL="285750" indent="-285750">
              <a:buFont typeface="Arial" panose="020B0604020202020204" pitchFamily="34" charset="0"/>
              <a:buChar char="•"/>
            </a:pPr>
            <a:r>
              <a:rPr lang="en-IN" dirty="0">
                <a:sym typeface="Wingdings" panose="05000000000000000000" pitchFamily="2" charset="2"/>
              </a:rPr>
              <a:t>Defined outside main</a:t>
            </a:r>
          </a:p>
          <a:p>
            <a:pPr marL="285750" indent="-285750">
              <a:buFont typeface="Arial" panose="020B0604020202020204" pitchFamily="34" charset="0"/>
              <a:buChar char="•"/>
            </a:pPr>
            <a:r>
              <a:rPr lang="en-IN" dirty="0">
                <a:sym typeface="Wingdings" panose="05000000000000000000" pitchFamily="2" charset="2"/>
              </a:rPr>
              <a:t>Can be accessed by  main and all user defined function within the program</a:t>
            </a:r>
          </a:p>
          <a:p>
            <a:pPr marL="285750" indent="-285750">
              <a:buFont typeface="Arial" panose="020B0604020202020204" pitchFamily="34" charset="0"/>
              <a:buChar char="•"/>
            </a:pPr>
            <a:r>
              <a:rPr lang="en-IN" dirty="0">
                <a:sym typeface="Wingdings" panose="05000000000000000000" pitchFamily="2" charset="2"/>
              </a:rPr>
              <a:t>Can be accessed outside the program by using extern keyword</a:t>
            </a:r>
          </a:p>
          <a:p>
            <a:pPr marL="285750" indent="-285750">
              <a:buFont typeface="Arial" panose="020B0604020202020204" pitchFamily="34" charset="0"/>
              <a:buChar char="•"/>
            </a:pPr>
            <a:r>
              <a:rPr lang="en-IN" dirty="0">
                <a:sym typeface="Wingdings" panose="05000000000000000000" pitchFamily="2" charset="2"/>
              </a:rPr>
              <a:t>Value will get initialised to 0</a:t>
            </a:r>
          </a:p>
        </p:txBody>
      </p:sp>
      <p:pic>
        <p:nvPicPr>
          <p:cNvPr id="9" name="Picture 8">
            <a:extLst>
              <a:ext uri="{FF2B5EF4-FFF2-40B4-BE49-F238E27FC236}">
                <a16:creationId xmlns:a16="http://schemas.microsoft.com/office/drawing/2014/main" id="{1ECD2217-BAA8-8946-8C20-9453A343266A}"/>
              </a:ext>
            </a:extLst>
          </p:cNvPr>
          <p:cNvPicPr>
            <a:picLocks noChangeAspect="1"/>
          </p:cNvPicPr>
          <p:nvPr/>
        </p:nvPicPr>
        <p:blipFill>
          <a:blip r:embed="rId3"/>
          <a:stretch>
            <a:fillRect/>
          </a:stretch>
        </p:blipFill>
        <p:spPr>
          <a:xfrm>
            <a:off x="8753152" y="4053297"/>
            <a:ext cx="2600648" cy="2751295"/>
          </a:xfrm>
          <a:prstGeom prst="rect">
            <a:avLst/>
          </a:prstGeom>
        </p:spPr>
      </p:pic>
      <p:sp>
        <p:nvSpPr>
          <p:cNvPr id="3" name="Slide Number Placeholder 2">
            <a:extLst>
              <a:ext uri="{FF2B5EF4-FFF2-40B4-BE49-F238E27FC236}">
                <a16:creationId xmlns:a16="http://schemas.microsoft.com/office/drawing/2014/main" id="{1C6BFDB1-8383-8B5C-D132-7E80F1BDE521}"/>
              </a:ext>
            </a:extLst>
          </p:cNvPr>
          <p:cNvSpPr>
            <a:spLocks noGrp="1"/>
          </p:cNvSpPr>
          <p:nvPr>
            <p:ph type="sldNum" sz="quarter" idx="12"/>
          </p:nvPr>
        </p:nvSpPr>
        <p:spPr/>
        <p:txBody>
          <a:bodyPr/>
          <a:lstStyle/>
          <a:p>
            <a:fld id="{99B69CE0-A3EA-456E-9848-63DF137397BF}" type="slidenum">
              <a:rPr lang="en-IN" smtClean="0"/>
              <a:t>35</a:t>
            </a:fld>
            <a:endParaRPr lang="en-IN"/>
          </a:p>
        </p:txBody>
      </p:sp>
    </p:spTree>
    <p:extLst>
      <p:ext uri="{BB962C8B-B14F-4D97-AF65-F5344CB8AC3E}">
        <p14:creationId xmlns:p14="http://schemas.microsoft.com/office/powerpoint/2010/main" val="1922070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3AF7-78D6-882D-4632-78952138D066}"/>
              </a:ext>
            </a:extLst>
          </p:cNvPr>
          <p:cNvSpPr>
            <a:spLocks noGrp="1"/>
          </p:cNvSpPr>
          <p:nvPr>
            <p:ph type="title"/>
          </p:nvPr>
        </p:nvSpPr>
        <p:spPr/>
        <p:txBody>
          <a:bodyPr/>
          <a:lstStyle/>
          <a:p>
            <a:r>
              <a:rPr lang="en-IN" dirty="0"/>
              <a:t>Storage Class</a:t>
            </a:r>
          </a:p>
        </p:txBody>
      </p:sp>
      <p:sp>
        <p:nvSpPr>
          <p:cNvPr id="3" name="Content Placeholder 2">
            <a:extLst>
              <a:ext uri="{FF2B5EF4-FFF2-40B4-BE49-F238E27FC236}">
                <a16:creationId xmlns:a16="http://schemas.microsoft.com/office/drawing/2014/main" id="{F035C359-59D2-482D-E141-ED06E60904B7}"/>
              </a:ext>
            </a:extLst>
          </p:cNvPr>
          <p:cNvSpPr>
            <a:spLocks noGrp="1"/>
          </p:cNvSpPr>
          <p:nvPr>
            <p:ph idx="1"/>
          </p:nvPr>
        </p:nvSpPr>
        <p:spPr/>
        <p:txBody>
          <a:bodyPr/>
          <a:lstStyle/>
          <a:p>
            <a:r>
              <a:rPr lang="en-US" dirty="0"/>
              <a:t>A storage class defines the scope (visibility) and life-time of variables and/or functions within a C Program</a:t>
            </a:r>
          </a:p>
          <a:p>
            <a:pPr algn="just"/>
            <a:r>
              <a:rPr lang="en-IN" b="0" i="0" dirty="0">
                <a:solidFill>
                  <a:srgbClr val="000000"/>
                </a:solidFill>
                <a:effectLst/>
                <a:latin typeface="Nunito" pitchFamily="2" charset="0"/>
              </a:rPr>
              <a:t>Storage classes in a C program</a:t>
            </a:r>
          </a:p>
          <a:p>
            <a:pPr lvl="1" algn="l"/>
            <a:r>
              <a:rPr lang="en-IN" b="0" i="0" dirty="0">
                <a:solidFill>
                  <a:srgbClr val="000000"/>
                </a:solidFill>
                <a:effectLst/>
                <a:latin typeface="Nunito" pitchFamily="2" charset="0"/>
              </a:rPr>
              <a:t>auto</a:t>
            </a:r>
          </a:p>
          <a:p>
            <a:pPr lvl="1" algn="l"/>
            <a:r>
              <a:rPr lang="en-IN" b="0" i="0" dirty="0">
                <a:solidFill>
                  <a:srgbClr val="000000"/>
                </a:solidFill>
                <a:effectLst/>
                <a:latin typeface="Nunito" pitchFamily="2" charset="0"/>
              </a:rPr>
              <a:t>register</a:t>
            </a:r>
          </a:p>
          <a:p>
            <a:pPr lvl="1" algn="l"/>
            <a:r>
              <a:rPr lang="en-IN" b="0" i="0" dirty="0">
                <a:solidFill>
                  <a:srgbClr val="000000"/>
                </a:solidFill>
                <a:effectLst/>
                <a:latin typeface="Nunito" pitchFamily="2" charset="0"/>
              </a:rPr>
              <a:t>static</a:t>
            </a:r>
          </a:p>
          <a:p>
            <a:pPr lvl="1" algn="l"/>
            <a:r>
              <a:rPr lang="en-IN" b="0" i="0" dirty="0">
                <a:solidFill>
                  <a:srgbClr val="000000"/>
                </a:solidFill>
                <a:effectLst/>
                <a:latin typeface="Nunito" pitchFamily="2" charset="0"/>
              </a:rPr>
              <a:t>extern</a:t>
            </a:r>
          </a:p>
          <a:p>
            <a:endParaRPr lang="en-IN" dirty="0"/>
          </a:p>
        </p:txBody>
      </p:sp>
      <p:sp>
        <p:nvSpPr>
          <p:cNvPr id="4" name="Slide Number Placeholder 3">
            <a:extLst>
              <a:ext uri="{FF2B5EF4-FFF2-40B4-BE49-F238E27FC236}">
                <a16:creationId xmlns:a16="http://schemas.microsoft.com/office/drawing/2014/main" id="{E64AAB0A-1878-3FF5-0DC4-70B460DC531C}"/>
              </a:ext>
            </a:extLst>
          </p:cNvPr>
          <p:cNvSpPr>
            <a:spLocks noGrp="1"/>
          </p:cNvSpPr>
          <p:nvPr>
            <p:ph type="sldNum" sz="quarter" idx="12"/>
          </p:nvPr>
        </p:nvSpPr>
        <p:spPr/>
        <p:txBody>
          <a:bodyPr/>
          <a:lstStyle/>
          <a:p>
            <a:fld id="{99B69CE0-A3EA-456E-9848-63DF137397BF}" type="slidenum">
              <a:rPr lang="en-IN" smtClean="0"/>
              <a:t>36</a:t>
            </a:fld>
            <a:endParaRPr lang="en-IN"/>
          </a:p>
        </p:txBody>
      </p:sp>
    </p:spTree>
    <p:extLst>
      <p:ext uri="{BB962C8B-B14F-4D97-AF65-F5344CB8AC3E}">
        <p14:creationId xmlns:p14="http://schemas.microsoft.com/office/powerpoint/2010/main" val="2230104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301B-F535-A74A-5135-5C2137900DF9}"/>
              </a:ext>
            </a:extLst>
          </p:cNvPr>
          <p:cNvSpPr>
            <a:spLocks noGrp="1"/>
          </p:cNvSpPr>
          <p:nvPr>
            <p:ph type="title"/>
          </p:nvPr>
        </p:nvSpPr>
        <p:spPr/>
        <p:txBody>
          <a:bodyPr/>
          <a:lstStyle/>
          <a:p>
            <a:r>
              <a:rPr lang="en-IN" dirty="0"/>
              <a:t>Storage Class</a:t>
            </a:r>
          </a:p>
        </p:txBody>
      </p:sp>
      <p:sp>
        <p:nvSpPr>
          <p:cNvPr id="3" name="TextBox 2">
            <a:extLst>
              <a:ext uri="{FF2B5EF4-FFF2-40B4-BE49-F238E27FC236}">
                <a16:creationId xmlns:a16="http://schemas.microsoft.com/office/drawing/2014/main" id="{48D5C2A0-42A6-228D-B092-2914ED4B641A}"/>
              </a:ext>
            </a:extLst>
          </p:cNvPr>
          <p:cNvSpPr txBox="1"/>
          <p:nvPr/>
        </p:nvSpPr>
        <p:spPr>
          <a:xfrm>
            <a:off x="838200" y="1306285"/>
            <a:ext cx="1352341"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800" dirty="0"/>
              <a:t>auto</a:t>
            </a:r>
          </a:p>
        </p:txBody>
      </p:sp>
      <p:sp>
        <p:nvSpPr>
          <p:cNvPr id="7" name="TextBox 6">
            <a:extLst>
              <a:ext uri="{FF2B5EF4-FFF2-40B4-BE49-F238E27FC236}">
                <a16:creationId xmlns:a16="http://schemas.microsoft.com/office/drawing/2014/main" id="{0ED6749F-BC08-DB0A-8FF1-2BF8078B6BA4}"/>
              </a:ext>
            </a:extLst>
          </p:cNvPr>
          <p:cNvSpPr txBox="1"/>
          <p:nvPr/>
        </p:nvSpPr>
        <p:spPr>
          <a:xfrm>
            <a:off x="2856244" y="1324562"/>
            <a:ext cx="8930472" cy="830997"/>
          </a:xfrm>
          <a:prstGeom prst="rect">
            <a:avLst/>
          </a:prstGeom>
          <a:noFill/>
        </p:spPr>
        <p:txBody>
          <a:bodyPr wrap="square">
            <a:spAutoFit/>
          </a:bodyPr>
          <a:lstStyle/>
          <a:p>
            <a:r>
              <a:rPr lang="en-US" sz="2400" dirty="0"/>
              <a:t>The auto storage class is the default storage class for all local variables.</a:t>
            </a:r>
          </a:p>
          <a:p>
            <a:endParaRPr lang="en-US" sz="2400" dirty="0"/>
          </a:p>
        </p:txBody>
      </p:sp>
      <p:pic>
        <p:nvPicPr>
          <p:cNvPr id="9" name="Picture 8">
            <a:extLst>
              <a:ext uri="{FF2B5EF4-FFF2-40B4-BE49-F238E27FC236}">
                <a16:creationId xmlns:a16="http://schemas.microsoft.com/office/drawing/2014/main" id="{DFB3D166-7245-FB7D-F771-2739B3018994}"/>
              </a:ext>
            </a:extLst>
          </p:cNvPr>
          <p:cNvPicPr>
            <a:picLocks noChangeAspect="1"/>
          </p:cNvPicPr>
          <p:nvPr/>
        </p:nvPicPr>
        <p:blipFill>
          <a:blip r:embed="rId2"/>
          <a:stretch>
            <a:fillRect/>
          </a:stretch>
        </p:blipFill>
        <p:spPr>
          <a:xfrm>
            <a:off x="2919046" y="1983990"/>
            <a:ext cx="2229161" cy="1143160"/>
          </a:xfrm>
          <a:prstGeom prst="rect">
            <a:avLst/>
          </a:prstGeom>
        </p:spPr>
      </p:pic>
      <p:sp>
        <p:nvSpPr>
          <p:cNvPr id="10" name="TextBox 9">
            <a:extLst>
              <a:ext uri="{FF2B5EF4-FFF2-40B4-BE49-F238E27FC236}">
                <a16:creationId xmlns:a16="http://schemas.microsoft.com/office/drawing/2014/main" id="{AB3486B8-456A-4ABF-CD4F-0B82183365DB}"/>
              </a:ext>
            </a:extLst>
          </p:cNvPr>
          <p:cNvSpPr txBox="1"/>
          <p:nvPr/>
        </p:nvSpPr>
        <p:spPr>
          <a:xfrm>
            <a:off x="838200" y="3429000"/>
            <a:ext cx="13523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800" dirty="0"/>
              <a:t>register</a:t>
            </a:r>
          </a:p>
        </p:txBody>
      </p:sp>
      <p:sp>
        <p:nvSpPr>
          <p:cNvPr id="12" name="TextBox 11">
            <a:extLst>
              <a:ext uri="{FF2B5EF4-FFF2-40B4-BE49-F238E27FC236}">
                <a16:creationId xmlns:a16="http://schemas.microsoft.com/office/drawing/2014/main" id="{704FAB06-C82B-9EC7-13A1-2A4963ED46C8}"/>
              </a:ext>
            </a:extLst>
          </p:cNvPr>
          <p:cNvSpPr txBox="1"/>
          <p:nvPr/>
        </p:nvSpPr>
        <p:spPr>
          <a:xfrm>
            <a:off x="2856243" y="3429000"/>
            <a:ext cx="8930471" cy="1938992"/>
          </a:xfrm>
          <a:prstGeom prst="rect">
            <a:avLst/>
          </a:prstGeom>
          <a:noFill/>
        </p:spPr>
        <p:txBody>
          <a:bodyPr wrap="square">
            <a:spAutoFit/>
          </a:bodyPr>
          <a:lstStyle/>
          <a:p>
            <a:pPr algn="just"/>
            <a:r>
              <a:rPr lang="en-IN" sz="2400" dirty="0"/>
              <a:t>The register storage class is used to define local variables that should be stored in a register instead of RAM. </a:t>
            </a:r>
          </a:p>
          <a:p>
            <a:pPr algn="just"/>
            <a:r>
              <a:rPr lang="en-IN" sz="2400" dirty="0"/>
              <a:t>This means that the variable has a maximum size equal to the register size (usually one word) and can't have the unary '&amp;' operator applied to it (as it does not have a memory location)</a:t>
            </a:r>
          </a:p>
        </p:txBody>
      </p:sp>
      <p:pic>
        <p:nvPicPr>
          <p:cNvPr id="14" name="Picture 13">
            <a:extLst>
              <a:ext uri="{FF2B5EF4-FFF2-40B4-BE49-F238E27FC236}">
                <a16:creationId xmlns:a16="http://schemas.microsoft.com/office/drawing/2014/main" id="{55E622E2-8735-0BCD-3AB2-C8ED23A18744}"/>
              </a:ext>
            </a:extLst>
          </p:cNvPr>
          <p:cNvPicPr>
            <a:picLocks noChangeAspect="1"/>
          </p:cNvPicPr>
          <p:nvPr/>
        </p:nvPicPr>
        <p:blipFill>
          <a:blip r:embed="rId3"/>
          <a:stretch>
            <a:fillRect/>
          </a:stretch>
        </p:blipFill>
        <p:spPr>
          <a:xfrm>
            <a:off x="2919046" y="5532090"/>
            <a:ext cx="2657846" cy="933580"/>
          </a:xfrm>
          <a:prstGeom prst="rect">
            <a:avLst/>
          </a:prstGeom>
        </p:spPr>
      </p:pic>
      <p:sp>
        <p:nvSpPr>
          <p:cNvPr id="4" name="Slide Number Placeholder 3">
            <a:extLst>
              <a:ext uri="{FF2B5EF4-FFF2-40B4-BE49-F238E27FC236}">
                <a16:creationId xmlns:a16="http://schemas.microsoft.com/office/drawing/2014/main" id="{580BF900-7C24-5F28-A5A8-2E4D673604E9}"/>
              </a:ext>
            </a:extLst>
          </p:cNvPr>
          <p:cNvSpPr>
            <a:spLocks noGrp="1"/>
          </p:cNvSpPr>
          <p:nvPr>
            <p:ph type="sldNum" sz="quarter" idx="12"/>
          </p:nvPr>
        </p:nvSpPr>
        <p:spPr/>
        <p:txBody>
          <a:bodyPr/>
          <a:lstStyle/>
          <a:p>
            <a:fld id="{99B69CE0-A3EA-456E-9848-63DF137397BF}" type="slidenum">
              <a:rPr lang="en-IN" smtClean="0"/>
              <a:t>37</a:t>
            </a:fld>
            <a:endParaRPr lang="en-IN"/>
          </a:p>
        </p:txBody>
      </p:sp>
    </p:spTree>
    <p:extLst>
      <p:ext uri="{BB962C8B-B14F-4D97-AF65-F5344CB8AC3E}">
        <p14:creationId xmlns:p14="http://schemas.microsoft.com/office/powerpoint/2010/main" val="2114295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AF22-E6D8-3E4C-CBDA-AA159F437828}"/>
              </a:ext>
            </a:extLst>
          </p:cNvPr>
          <p:cNvSpPr>
            <a:spLocks noGrp="1"/>
          </p:cNvSpPr>
          <p:nvPr>
            <p:ph type="title"/>
          </p:nvPr>
        </p:nvSpPr>
        <p:spPr/>
        <p:txBody>
          <a:bodyPr/>
          <a:lstStyle/>
          <a:p>
            <a:r>
              <a:rPr lang="en-IN" dirty="0"/>
              <a:t>Storage Class</a:t>
            </a:r>
          </a:p>
        </p:txBody>
      </p:sp>
      <p:sp>
        <p:nvSpPr>
          <p:cNvPr id="3" name="TextBox 2">
            <a:extLst>
              <a:ext uri="{FF2B5EF4-FFF2-40B4-BE49-F238E27FC236}">
                <a16:creationId xmlns:a16="http://schemas.microsoft.com/office/drawing/2014/main" id="{32EC6AC6-EF26-718C-60B9-1520872F9104}"/>
              </a:ext>
            </a:extLst>
          </p:cNvPr>
          <p:cNvSpPr txBox="1"/>
          <p:nvPr/>
        </p:nvSpPr>
        <p:spPr>
          <a:xfrm>
            <a:off x="838200" y="1469571"/>
            <a:ext cx="13523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800" dirty="0"/>
              <a:t>static</a:t>
            </a:r>
          </a:p>
        </p:txBody>
      </p:sp>
      <p:sp>
        <p:nvSpPr>
          <p:cNvPr id="5" name="TextBox 4">
            <a:extLst>
              <a:ext uri="{FF2B5EF4-FFF2-40B4-BE49-F238E27FC236}">
                <a16:creationId xmlns:a16="http://schemas.microsoft.com/office/drawing/2014/main" id="{6221B09B-B637-0390-C95E-BE621420A08E}"/>
              </a:ext>
            </a:extLst>
          </p:cNvPr>
          <p:cNvSpPr txBox="1"/>
          <p:nvPr/>
        </p:nvSpPr>
        <p:spPr>
          <a:xfrm>
            <a:off x="2441749" y="1469571"/>
            <a:ext cx="9254532" cy="4154984"/>
          </a:xfrm>
          <a:prstGeom prst="rect">
            <a:avLst/>
          </a:prstGeom>
          <a:noFill/>
        </p:spPr>
        <p:txBody>
          <a:bodyPr wrap="square">
            <a:spAutoFit/>
          </a:bodyPr>
          <a:lstStyle/>
          <a:p>
            <a:pPr marL="342900" indent="-342900" algn="just">
              <a:buFont typeface="Arial" panose="020B0604020202020204" pitchFamily="34" charset="0"/>
              <a:buChar char="•"/>
            </a:pPr>
            <a:r>
              <a:rPr lang="en-IN" sz="2400" dirty="0"/>
              <a:t>The static storage class instructs the compiler to keep a local variable in existence during the </a:t>
            </a:r>
            <a:r>
              <a:rPr lang="en-IN" sz="2400" dirty="0">
                <a:solidFill>
                  <a:srgbClr val="FF0000"/>
                </a:solidFill>
              </a:rPr>
              <a:t>life-time of the program </a:t>
            </a:r>
            <a:r>
              <a:rPr lang="en-IN" sz="2400" dirty="0"/>
              <a:t>instead of creating and destroying it each time it comes into and goes out of scope. Therefore, making local variables static allows them to maintain their values between function calls.</a:t>
            </a:r>
          </a:p>
          <a:p>
            <a:pPr marL="342900" indent="-342900" algn="just">
              <a:buFont typeface="Arial" panose="020B0604020202020204" pitchFamily="34" charset="0"/>
              <a:buChar char="•"/>
            </a:pPr>
            <a:r>
              <a:rPr lang="en-IN" sz="2400" dirty="0"/>
              <a:t>The static modifier may also be applied to global variables. When this is done, it causes that variable's scope to be restricted to the file in which it is declared.</a:t>
            </a:r>
          </a:p>
          <a:p>
            <a:pPr marL="342900" indent="-342900" algn="just">
              <a:buFont typeface="Arial" panose="020B0604020202020204" pitchFamily="34" charset="0"/>
              <a:buChar char="•"/>
            </a:pPr>
            <a:r>
              <a:rPr lang="en-IN" sz="2400" dirty="0"/>
              <a:t>In C programming, when static is used on a global variable, it causes only one copy of that member to be shared by all the objects of its class.</a:t>
            </a:r>
          </a:p>
        </p:txBody>
      </p:sp>
      <p:sp>
        <p:nvSpPr>
          <p:cNvPr id="4" name="Slide Number Placeholder 3">
            <a:extLst>
              <a:ext uri="{FF2B5EF4-FFF2-40B4-BE49-F238E27FC236}">
                <a16:creationId xmlns:a16="http://schemas.microsoft.com/office/drawing/2014/main" id="{6287B9BE-6F11-947F-4465-14B5E5DF50BD}"/>
              </a:ext>
            </a:extLst>
          </p:cNvPr>
          <p:cNvSpPr>
            <a:spLocks noGrp="1"/>
          </p:cNvSpPr>
          <p:nvPr>
            <p:ph type="sldNum" sz="quarter" idx="12"/>
          </p:nvPr>
        </p:nvSpPr>
        <p:spPr/>
        <p:txBody>
          <a:bodyPr/>
          <a:lstStyle/>
          <a:p>
            <a:fld id="{99B69CE0-A3EA-456E-9848-63DF137397BF}" type="slidenum">
              <a:rPr lang="en-IN" smtClean="0"/>
              <a:t>38</a:t>
            </a:fld>
            <a:endParaRPr lang="en-IN"/>
          </a:p>
        </p:txBody>
      </p:sp>
    </p:spTree>
    <p:extLst>
      <p:ext uri="{BB962C8B-B14F-4D97-AF65-F5344CB8AC3E}">
        <p14:creationId xmlns:p14="http://schemas.microsoft.com/office/powerpoint/2010/main" val="634300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AF22-E6D8-3E4C-CBDA-AA159F437828}"/>
              </a:ext>
            </a:extLst>
          </p:cNvPr>
          <p:cNvSpPr>
            <a:spLocks noGrp="1"/>
          </p:cNvSpPr>
          <p:nvPr>
            <p:ph type="title"/>
          </p:nvPr>
        </p:nvSpPr>
        <p:spPr/>
        <p:txBody>
          <a:bodyPr/>
          <a:lstStyle/>
          <a:p>
            <a:r>
              <a:rPr lang="en-IN" dirty="0"/>
              <a:t>Storage Class</a:t>
            </a:r>
          </a:p>
        </p:txBody>
      </p:sp>
      <p:sp>
        <p:nvSpPr>
          <p:cNvPr id="3" name="TextBox 2">
            <a:extLst>
              <a:ext uri="{FF2B5EF4-FFF2-40B4-BE49-F238E27FC236}">
                <a16:creationId xmlns:a16="http://schemas.microsoft.com/office/drawing/2014/main" id="{32EC6AC6-EF26-718C-60B9-1520872F9104}"/>
              </a:ext>
            </a:extLst>
          </p:cNvPr>
          <p:cNvSpPr txBox="1"/>
          <p:nvPr/>
        </p:nvSpPr>
        <p:spPr>
          <a:xfrm>
            <a:off x="838200" y="1469571"/>
            <a:ext cx="13523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800" dirty="0"/>
              <a:t>static</a:t>
            </a:r>
          </a:p>
        </p:txBody>
      </p:sp>
      <p:pic>
        <p:nvPicPr>
          <p:cNvPr id="6" name="Picture 5">
            <a:extLst>
              <a:ext uri="{FF2B5EF4-FFF2-40B4-BE49-F238E27FC236}">
                <a16:creationId xmlns:a16="http://schemas.microsoft.com/office/drawing/2014/main" id="{DAB92B4E-8633-0052-9EC9-7B21ADC5C81C}"/>
              </a:ext>
            </a:extLst>
          </p:cNvPr>
          <p:cNvPicPr>
            <a:picLocks noChangeAspect="1"/>
          </p:cNvPicPr>
          <p:nvPr/>
        </p:nvPicPr>
        <p:blipFill>
          <a:blip r:embed="rId2"/>
          <a:stretch>
            <a:fillRect/>
          </a:stretch>
        </p:blipFill>
        <p:spPr>
          <a:xfrm>
            <a:off x="3121305" y="1140644"/>
            <a:ext cx="4686264" cy="5564938"/>
          </a:xfrm>
          <a:prstGeom prst="rect">
            <a:avLst/>
          </a:prstGeom>
        </p:spPr>
      </p:pic>
      <p:pic>
        <p:nvPicPr>
          <p:cNvPr id="8" name="Picture 7">
            <a:extLst>
              <a:ext uri="{FF2B5EF4-FFF2-40B4-BE49-F238E27FC236}">
                <a16:creationId xmlns:a16="http://schemas.microsoft.com/office/drawing/2014/main" id="{79E8C861-58CF-47EC-E6F2-C57DB13FC109}"/>
              </a:ext>
            </a:extLst>
          </p:cNvPr>
          <p:cNvPicPr>
            <a:picLocks noChangeAspect="1"/>
          </p:cNvPicPr>
          <p:nvPr/>
        </p:nvPicPr>
        <p:blipFill>
          <a:blip r:embed="rId3"/>
          <a:stretch>
            <a:fillRect/>
          </a:stretch>
        </p:blipFill>
        <p:spPr>
          <a:xfrm>
            <a:off x="8738333" y="3113849"/>
            <a:ext cx="2438740" cy="1333686"/>
          </a:xfrm>
          <a:prstGeom prst="rect">
            <a:avLst/>
          </a:prstGeom>
        </p:spPr>
      </p:pic>
      <p:sp>
        <p:nvSpPr>
          <p:cNvPr id="9" name="TextBox 8">
            <a:extLst>
              <a:ext uri="{FF2B5EF4-FFF2-40B4-BE49-F238E27FC236}">
                <a16:creationId xmlns:a16="http://schemas.microsoft.com/office/drawing/2014/main" id="{3B60F98F-06B4-1A02-F096-53730EA48B78}"/>
              </a:ext>
            </a:extLst>
          </p:cNvPr>
          <p:cNvSpPr txBox="1"/>
          <p:nvPr/>
        </p:nvSpPr>
        <p:spPr>
          <a:xfrm>
            <a:off x="8738333" y="2713055"/>
            <a:ext cx="1199487" cy="369332"/>
          </a:xfrm>
          <a:prstGeom prst="rect">
            <a:avLst/>
          </a:prstGeom>
          <a:noFill/>
        </p:spPr>
        <p:txBody>
          <a:bodyPr wrap="square" rtlCol="0">
            <a:spAutoFit/>
          </a:bodyPr>
          <a:lstStyle/>
          <a:p>
            <a:r>
              <a:rPr lang="en-IN" dirty="0"/>
              <a:t>Output</a:t>
            </a:r>
          </a:p>
        </p:txBody>
      </p:sp>
      <p:sp>
        <p:nvSpPr>
          <p:cNvPr id="4" name="Slide Number Placeholder 3">
            <a:extLst>
              <a:ext uri="{FF2B5EF4-FFF2-40B4-BE49-F238E27FC236}">
                <a16:creationId xmlns:a16="http://schemas.microsoft.com/office/drawing/2014/main" id="{AD5CE940-1C0F-7D4C-9A1C-0ECEAA20992D}"/>
              </a:ext>
            </a:extLst>
          </p:cNvPr>
          <p:cNvSpPr>
            <a:spLocks noGrp="1"/>
          </p:cNvSpPr>
          <p:nvPr>
            <p:ph type="sldNum" sz="quarter" idx="12"/>
          </p:nvPr>
        </p:nvSpPr>
        <p:spPr/>
        <p:txBody>
          <a:bodyPr/>
          <a:lstStyle/>
          <a:p>
            <a:fld id="{99B69CE0-A3EA-456E-9848-63DF137397BF}" type="slidenum">
              <a:rPr lang="en-IN" smtClean="0"/>
              <a:t>39</a:t>
            </a:fld>
            <a:endParaRPr lang="en-IN"/>
          </a:p>
        </p:txBody>
      </p:sp>
    </p:spTree>
    <p:extLst>
      <p:ext uri="{BB962C8B-B14F-4D97-AF65-F5344CB8AC3E}">
        <p14:creationId xmlns:p14="http://schemas.microsoft.com/office/powerpoint/2010/main" val="77814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D1C8-176D-3C87-7A72-16C6FD6AE8F6}"/>
              </a:ext>
            </a:extLst>
          </p:cNvPr>
          <p:cNvSpPr>
            <a:spLocks noGrp="1"/>
          </p:cNvSpPr>
          <p:nvPr>
            <p:ph type="title"/>
          </p:nvPr>
        </p:nvSpPr>
        <p:spPr/>
        <p:txBody>
          <a:bodyPr/>
          <a:lstStyle/>
          <a:p>
            <a:r>
              <a:rPr lang="en-IN" dirty="0"/>
              <a:t>C Compiler</a:t>
            </a:r>
          </a:p>
        </p:txBody>
      </p:sp>
      <p:sp>
        <p:nvSpPr>
          <p:cNvPr id="3" name="Content Placeholder 2">
            <a:extLst>
              <a:ext uri="{FF2B5EF4-FFF2-40B4-BE49-F238E27FC236}">
                <a16:creationId xmlns:a16="http://schemas.microsoft.com/office/drawing/2014/main" id="{066CCAF9-3E91-350B-DE2E-5A6D91F8B0E5}"/>
              </a:ext>
            </a:extLst>
          </p:cNvPr>
          <p:cNvSpPr>
            <a:spLocks noGrp="1"/>
          </p:cNvSpPr>
          <p:nvPr>
            <p:ph idx="1"/>
          </p:nvPr>
        </p:nvSpPr>
        <p:spPr/>
        <p:txBody>
          <a:bodyPr/>
          <a:lstStyle/>
          <a:p>
            <a:r>
              <a:rPr lang="en-US" dirty="0"/>
              <a:t>Independently processes each source file and translates the C program text into instructions understood by the computer</a:t>
            </a:r>
          </a:p>
          <a:p>
            <a:r>
              <a:rPr lang="en-US" dirty="0"/>
              <a:t>“Understands” the C program and analyzes it for correctness</a:t>
            </a:r>
          </a:p>
          <a:p>
            <a:pPr lvl="1"/>
            <a:r>
              <a:rPr lang="en-US" dirty="0"/>
              <a:t>If the programmer has made an error the compiler can detect, then the compiler issues an error message</a:t>
            </a:r>
          </a:p>
          <a:p>
            <a:r>
              <a:rPr lang="en-US" dirty="0"/>
              <a:t>The output of the compiler is usually called object code or an object module</a:t>
            </a:r>
            <a:endParaRPr lang="en-IN" dirty="0"/>
          </a:p>
        </p:txBody>
      </p:sp>
      <p:sp>
        <p:nvSpPr>
          <p:cNvPr id="4" name="Slide Number Placeholder 3">
            <a:extLst>
              <a:ext uri="{FF2B5EF4-FFF2-40B4-BE49-F238E27FC236}">
                <a16:creationId xmlns:a16="http://schemas.microsoft.com/office/drawing/2014/main" id="{9D4D502F-A7AE-89EF-BC6B-F1A8B736B8BB}"/>
              </a:ext>
            </a:extLst>
          </p:cNvPr>
          <p:cNvSpPr>
            <a:spLocks noGrp="1"/>
          </p:cNvSpPr>
          <p:nvPr>
            <p:ph type="sldNum" sz="quarter" idx="12"/>
          </p:nvPr>
        </p:nvSpPr>
        <p:spPr/>
        <p:txBody>
          <a:bodyPr/>
          <a:lstStyle/>
          <a:p>
            <a:fld id="{99B69CE0-A3EA-456E-9848-63DF137397BF}" type="slidenum">
              <a:rPr lang="en-IN" smtClean="0"/>
              <a:t>4</a:t>
            </a:fld>
            <a:endParaRPr lang="en-IN"/>
          </a:p>
        </p:txBody>
      </p:sp>
    </p:spTree>
    <p:extLst>
      <p:ext uri="{BB962C8B-B14F-4D97-AF65-F5344CB8AC3E}">
        <p14:creationId xmlns:p14="http://schemas.microsoft.com/office/powerpoint/2010/main" val="3440500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6841-055D-CF59-D697-524509F18100}"/>
              </a:ext>
            </a:extLst>
          </p:cNvPr>
          <p:cNvSpPr>
            <a:spLocks noGrp="1"/>
          </p:cNvSpPr>
          <p:nvPr>
            <p:ph type="title"/>
          </p:nvPr>
        </p:nvSpPr>
        <p:spPr/>
        <p:txBody>
          <a:bodyPr/>
          <a:lstStyle/>
          <a:p>
            <a:r>
              <a:rPr lang="en-IN" dirty="0"/>
              <a:t>Storage Class</a:t>
            </a:r>
          </a:p>
        </p:txBody>
      </p:sp>
      <p:sp>
        <p:nvSpPr>
          <p:cNvPr id="3" name="TextBox 2">
            <a:extLst>
              <a:ext uri="{FF2B5EF4-FFF2-40B4-BE49-F238E27FC236}">
                <a16:creationId xmlns:a16="http://schemas.microsoft.com/office/drawing/2014/main" id="{694DF591-CD32-0D15-9F78-F3F529FD7B74}"/>
              </a:ext>
            </a:extLst>
          </p:cNvPr>
          <p:cNvSpPr txBox="1"/>
          <p:nvPr/>
        </p:nvSpPr>
        <p:spPr>
          <a:xfrm>
            <a:off x="838200" y="1469571"/>
            <a:ext cx="1352341"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dirty="0"/>
              <a:t>extern</a:t>
            </a:r>
          </a:p>
        </p:txBody>
      </p:sp>
      <p:sp>
        <p:nvSpPr>
          <p:cNvPr id="5" name="TextBox 4">
            <a:extLst>
              <a:ext uri="{FF2B5EF4-FFF2-40B4-BE49-F238E27FC236}">
                <a16:creationId xmlns:a16="http://schemas.microsoft.com/office/drawing/2014/main" id="{19C650BE-AC48-7723-2E07-58A36ACAA6EE}"/>
              </a:ext>
            </a:extLst>
          </p:cNvPr>
          <p:cNvSpPr txBox="1"/>
          <p:nvPr/>
        </p:nvSpPr>
        <p:spPr>
          <a:xfrm>
            <a:off x="2735664" y="1469571"/>
            <a:ext cx="9030956" cy="3046988"/>
          </a:xfrm>
          <a:prstGeom prst="rect">
            <a:avLst/>
          </a:prstGeom>
          <a:noFill/>
        </p:spPr>
        <p:txBody>
          <a:bodyPr wrap="square">
            <a:spAutoFit/>
          </a:bodyPr>
          <a:lstStyle/>
          <a:p>
            <a:pPr marL="342900" indent="-342900" algn="just">
              <a:buFont typeface="Arial" panose="020B0604020202020204" pitchFamily="34" charset="0"/>
              <a:buChar char="•"/>
            </a:pPr>
            <a:r>
              <a:rPr lang="en-IN" sz="2400" dirty="0"/>
              <a:t>The extern storage class is used to give a reference of a global variable that is visible to ALL the program files. When 'extern’ is used, the variable cannot be initialized however, it points the variable name at a storage location that has been previously defined.</a:t>
            </a:r>
          </a:p>
          <a:p>
            <a:pPr marL="342900" indent="-342900" algn="just">
              <a:buFont typeface="Arial" panose="020B0604020202020204" pitchFamily="34" charset="0"/>
              <a:buChar char="•"/>
            </a:pPr>
            <a:r>
              <a:rPr lang="en-IN" sz="2400" dirty="0"/>
              <a:t>In a multiple files scenario, if there is a global variable or function to be used in other files, then extern will be used in another file to provide the reference of defined variable or function. </a:t>
            </a:r>
          </a:p>
        </p:txBody>
      </p:sp>
      <p:sp>
        <p:nvSpPr>
          <p:cNvPr id="4" name="Slide Number Placeholder 3">
            <a:extLst>
              <a:ext uri="{FF2B5EF4-FFF2-40B4-BE49-F238E27FC236}">
                <a16:creationId xmlns:a16="http://schemas.microsoft.com/office/drawing/2014/main" id="{BA3A98C2-763D-3AF5-7459-348E315ECAC6}"/>
              </a:ext>
            </a:extLst>
          </p:cNvPr>
          <p:cNvSpPr>
            <a:spLocks noGrp="1"/>
          </p:cNvSpPr>
          <p:nvPr>
            <p:ph type="sldNum" sz="quarter" idx="12"/>
          </p:nvPr>
        </p:nvSpPr>
        <p:spPr/>
        <p:txBody>
          <a:bodyPr/>
          <a:lstStyle/>
          <a:p>
            <a:fld id="{99B69CE0-A3EA-456E-9848-63DF137397BF}" type="slidenum">
              <a:rPr lang="en-IN" smtClean="0"/>
              <a:t>40</a:t>
            </a:fld>
            <a:endParaRPr lang="en-IN"/>
          </a:p>
        </p:txBody>
      </p:sp>
    </p:spTree>
    <p:extLst>
      <p:ext uri="{BB962C8B-B14F-4D97-AF65-F5344CB8AC3E}">
        <p14:creationId xmlns:p14="http://schemas.microsoft.com/office/powerpoint/2010/main" val="3140320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6841-055D-CF59-D697-524509F18100}"/>
              </a:ext>
            </a:extLst>
          </p:cNvPr>
          <p:cNvSpPr>
            <a:spLocks noGrp="1"/>
          </p:cNvSpPr>
          <p:nvPr>
            <p:ph type="title"/>
          </p:nvPr>
        </p:nvSpPr>
        <p:spPr/>
        <p:txBody>
          <a:bodyPr/>
          <a:lstStyle/>
          <a:p>
            <a:r>
              <a:rPr lang="en-IN" dirty="0"/>
              <a:t>Storage Class </a:t>
            </a:r>
          </a:p>
        </p:txBody>
      </p:sp>
      <p:sp>
        <p:nvSpPr>
          <p:cNvPr id="3" name="TextBox 2">
            <a:extLst>
              <a:ext uri="{FF2B5EF4-FFF2-40B4-BE49-F238E27FC236}">
                <a16:creationId xmlns:a16="http://schemas.microsoft.com/office/drawing/2014/main" id="{694DF591-CD32-0D15-9F78-F3F529FD7B74}"/>
              </a:ext>
            </a:extLst>
          </p:cNvPr>
          <p:cNvSpPr txBox="1"/>
          <p:nvPr/>
        </p:nvSpPr>
        <p:spPr>
          <a:xfrm>
            <a:off x="838200" y="1469571"/>
            <a:ext cx="1352341"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dirty="0"/>
              <a:t>extern</a:t>
            </a:r>
          </a:p>
        </p:txBody>
      </p:sp>
      <p:pic>
        <p:nvPicPr>
          <p:cNvPr id="6" name="Picture 5">
            <a:extLst>
              <a:ext uri="{FF2B5EF4-FFF2-40B4-BE49-F238E27FC236}">
                <a16:creationId xmlns:a16="http://schemas.microsoft.com/office/drawing/2014/main" id="{6CA4A890-D129-ECD5-50D3-10400B037D9B}"/>
              </a:ext>
            </a:extLst>
          </p:cNvPr>
          <p:cNvPicPr>
            <a:picLocks noChangeAspect="1"/>
          </p:cNvPicPr>
          <p:nvPr/>
        </p:nvPicPr>
        <p:blipFill>
          <a:blip r:embed="rId2"/>
          <a:stretch>
            <a:fillRect/>
          </a:stretch>
        </p:blipFill>
        <p:spPr>
          <a:xfrm>
            <a:off x="2766281" y="1731181"/>
            <a:ext cx="2981741" cy="3048425"/>
          </a:xfrm>
          <a:prstGeom prst="rect">
            <a:avLst/>
          </a:prstGeom>
        </p:spPr>
      </p:pic>
      <p:pic>
        <p:nvPicPr>
          <p:cNvPr id="8" name="Picture 7">
            <a:extLst>
              <a:ext uri="{FF2B5EF4-FFF2-40B4-BE49-F238E27FC236}">
                <a16:creationId xmlns:a16="http://schemas.microsoft.com/office/drawing/2014/main" id="{6175502F-1B81-80C3-782C-CC21D4A9B003}"/>
              </a:ext>
            </a:extLst>
          </p:cNvPr>
          <p:cNvPicPr>
            <a:picLocks noChangeAspect="1"/>
          </p:cNvPicPr>
          <p:nvPr/>
        </p:nvPicPr>
        <p:blipFill>
          <a:blip r:embed="rId3"/>
          <a:stretch>
            <a:fillRect/>
          </a:stretch>
        </p:blipFill>
        <p:spPr>
          <a:xfrm>
            <a:off x="6096000" y="1643725"/>
            <a:ext cx="3724795" cy="2505425"/>
          </a:xfrm>
          <a:prstGeom prst="rect">
            <a:avLst/>
          </a:prstGeom>
        </p:spPr>
      </p:pic>
      <p:pic>
        <p:nvPicPr>
          <p:cNvPr id="10" name="Picture 9">
            <a:extLst>
              <a:ext uri="{FF2B5EF4-FFF2-40B4-BE49-F238E27FC236}">
                <a16:creationId xmlns:a16="http://schemas.microsoft.com/office/drawing/2014/main" id="{DD1E1B16-EA3E-BF99-A713-066238BF1929}"/>
              </a:ext>
            </a:extLst>
          </p:cNvPr>
          <p:cNvPicPr>
            <a:picLocks noChangeAspect="1"/>
          </p:cNvPicPr>
          <p:nvPr/>
        </p:nvPicPr>
        <p:blipFill>
          <a:blip r:embed="rId4"/>
          <a:stretch>
            <a:fillRect/>
          </a:stretch>
        </p:blipFill>
        <p:spPr>
          <a:xfrm>
            <a:off x="7404182" y="4652231"/>
            <a:ext cx="3553321" cy="771633"/>
          </a:xfrm>
          <a:prstGeom prst="rect">
            <a:avLst/>
          </a:prstGeom>
        </p:spPr>
      </p:pic>
      <p:pic>
        <p:nvPicPr>
          <p:cNvPr id="12" name="Picture 11">
            <a:extLst>
              <a:ext uri="{FF2B5EF4-FFF2-40B4-BE49-F238E27FC236}">
                <a16:creationId xmlns:a16="http://schemas.microsoft.com/office/drawing/2014/main" id="{03918621-6F82-B9AD-8730-449F54E28574}"/>
              </a:ext>
            </a:extLst>
          </p:cNvPr>
          <p:cNvPicPr>
            <a:picLocks noChangeAspect="1"/>
          </p:cNvPicPr>
          <p:nvPr/>
        </p:nvPicPr>
        <p:blipFill>
          <a:blip r:embed="rId5"/>
          <a:stretch>
            <a:fillRect/>
          </a:stretch>
        </p:blipFill>
        <p:spPr>
          <a:xfrm>
            <a:off x="7566512" y="6102294"/>
            <a:ext cx="1476581" cy="390580"/>
          </a:xfrm>
          <a:prstGeom prst="rect">
            <a:avLst/>
          </a:prstGeom>
        </p:spPr>
      </p:pic>
      <p:sp>
        <p:nvSpPr>
          <p:cNvPr id="13" name="TextBox 12">
            <a:extLst>
              <a:ext uri="{FF2B5EF4-FFF2-40B4-BE49-F238E27FC236}">
                <a16:creationId xmlns:a16="http://schemas.microsoft.com/office/drawing/2014/main" id="{F0E2425D-FA77-B865-BDC4-3C04CA804FED}"/>
              </a:ext>
            </a:extLst>
          </p:cNvPr>
          <p:cNvSpPr txBox="1"/>
          <p:nvPr/>
        </p:nvSpPr>
        <p:spPr>
          <a:xfrm flipH="1">
            <a:off x="7454000" y="4303699"/>
            <a:ext cx="1511776" cy="369332"/>
          </a:xfrm>
          <a:prstGeom prst="rect">
            <a:avLst/>
          </a:prstGeom>
          <a:noFill/>
        </p:spPr>
        <p:txBody>
          <a:bodyPr wrap="square" rtlCol="0">
            <a:spAutoFit/>
          </a:bodyPr>
          <a:lstStyle/>
          <a:p>
            <a:r>
              <a:rPr lang="en-IN" dirty="0"/>
              <a:t>terminal</a:t>
            </a:r>
          </a:p>
        </p:txBody>
      </p:sp>
      <p:sp>
        <p:nvSpPr>
          <p:cNvPr id="14" name="TextBox 13">
            <a:extLst>
              <a:ext uri="{FF2B5EF4-FFF2-40B4-BE49-F238E27FC236}">
                <a16:creationId xmlns:a16="http://schemas.microsoft.com/office/drawing/2014/main" id="{C004F9A1-63DB-2A1C-60F1-725B53AD980A}"/>
              </a:ext>
            </a:extLst>
          </p:cNvPr>
          <p:cNvSpPr txBox="1"/>
          <p:nvPr/>
        </p:nvSpPr>
        <p:spPr>
          <a:xfrm flipH="1">
            <a:off x="7454000" y="5660227"/>
            <a:ext cx="1511776" cy="369332"/>
          </a:xfrm>
          <a:prstGeom prst="rect">
            <a:avLst/>
          </a:prstGeom>
          <a:noFill/>
        </p:spPr>
        <p:txBody>
          <a:bodyPr wrap="square" rtlCol="0">
            <a:spAutoFit/>
          </a:bodyPr>
          <a:lstStyle/>
          <a:p>
            <a:r>
              <a:rPr lang="en-IN" dirty="0"/>
              <a:t>Output</a:t>
            </a:r>
          </a:p>
        </p:txBody>
      </p:sp>
      <p:sp>
        <p:nvSpPr>
          <p:cNvPr id="4" name="Slide Number Placeholder 3">
            <a:extLst>
              <a:ext uri="{FF2B5EF4-FFF2-40B4-BE49-F238E27FC236}">
                <a16:creationId xmlns:a16="http://schemas.microsoft.com/office/drawing/2014/main" id="{0ACFCC6D-CCDA-120E-F31A-912E8E2C5DE3}"/>
              </a:ext>
            </a:extLst>
          </p:cNvPr>
          <p:cNvSpPr>
            <a:spLocks noGrp="1"/>
          </p:cNvSpPr>
          <p:nvPr>
            <p:ph type="sldNum" sz="quarter" idx="12"/>
          </p:nvPr>
        </p:nvSpPr>
        <p:spPr/>
        <p:txBody>
          <a:bodyPr/>
          <a:lstStyle/>
          <a:p>
            <a:fld id="{99B69CE0-A3EA-456E-9848-63DF137397BF}" type="slidenum">
              <a:rPr lang="en-IN" smtClean="0"/>
              <a:t>41</a:t>
            </a:fld>
            <a:endParaRPr lang="en-IN"/>
          </a:p>
        </p:txBody>
      </p:sp>
    </p:spTree>
    <p:extLst>
      <p:ext uri="{BB962C8B-B14F-4D97-AF65-F5344CB8AC3E}">
        <p14:creationId xmlns:p14="http://schemas.microsoft.com/office/powerpoint/2010/main" val="673140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B749A6-BECF-FBF5-2462-2DFFB27F2729}"/>
              </a:ext>
            </a:extLst>
          </p:cNvPr>
          <p:cNvPicPr>
            <a:picLocks noChangeAspect="1"/>
          </p:cNvPicPr>
          <p:nvPr/>
        </p:nvPicPr>
        <p:blipFill>
          <a:blip r:embed="rId2"/>
          <a:stretch>
            <a:fillRect/>
          </a:stretch>
        </p:blipFill>
        <p:spPr>
          <a:xfrm>
            <a:off x="1890125" y="1442760"/>
            <a:ext cx="8411749" cy="3972479"/>
          </a:xfrm>
          <a:prstGeom prst="rect">
            <a:avLst/>
          </a:prstGeom>
        </p:spPr>
      </p:pic>
      <p:sp>
        <p:nvSpPr>
          <p:cNvPr id="2" name="Slide Number Placeholder 1">
            <a:extLst>
              <a:ext uri="{FF2B5EF4-FFF2-40B4-BE49-F238E27FC236}">
                <a16:creationId xmlns:a16="http://schemas.microsoft.com/office/drawing/2014/main" id="{DB8B2539-7A6B-EBC9-7170-340338AD936F}"/>
              </a:ext>
            </a:extLst>
          </p:cNvPr>
          <p:cNvSpPr>
            <a:spLocks noGrp="1"/>
          </p:cNvSpPr>
          <p:nvPr>
            <p:ph type="sldNum" sz="quarter" idx="12"/>
          </p:nvPr>
        </p:nvSpPr>
        <p:spPr/>
        <p:txBody>
          <a:bodyPr/>
          <a:lstStyle/>
          <a:p>
            <a:fld id="{99B69CE0-A3EA-456E-9848-63DF137397BF}" type="slidenum">
              <a:rPr lang="en-IN" smtClean="0"/>
              <a:t>42</a:t>
            </a:fld>
            <a:endParaRPr lang="en-IN"/>
          </a:p>
        </p:txBody>
      </p:sp>
    </p:spTree>
    <p:extLst>
      <p:ext uri="{BB962C8B-B14F-4D97-AF65-F5344CB8AC3E}">
        <p14:creationId xmlns:p14="http://schemas.microsoft.com/office/powerpoint/2010/main" val="574228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ACE4-A62D-C553-E220-8E015F953D13}"/>
              </a:ext>
            </a:extLst>
          </p:cNvPr>
          <p:cNvSpPr>
            <a:spLocks noGrp="1"/>
          </p:cNvSpPr>
          <p:nvPr>
            <p:ph type="title"/>
          </p:nvPr>
        </p:nvSpPr>
        <p:spPr/>
        <p:txBody>
          <a:bodyPr/>
          <a:lstStyle/>
          <a:p>
            <a:r>
              <a:rPr lang="en-IN" dirty="0"/>
              <a:t>Operators &amp; Separators</a:t>
            </a:r>
          </a:p>
        </p:txBody>
      </p:sp>
      <p:sp>
        <p:nvSpPr>
          <p:cNvPr id="3" name="Content Placeholder 2">
            <a:extLst>
              <a:ext uri="{FF2B5EF4-FFF2-40B4-BE49-F238E27FC236}">
                <a16:creationId xmlns:a16="http://schemas.microsoft.com/office/drawing/2014/main" id="{7F78B328-B6ED-81FA-9CFA-35C9BD3A2A7C}"/>
              </a:ext>
            </a:extLst>
          </p:cNvPr>
          <p:cNvSpPr>
            <a:spLocks noGrp="1"/>
          </p:cNvSpPr>
          <p:nvPr>
            <p:ph idx="1"/>
          </p:nvPr>
        </p:nvSpPr>
        <p:spPr>
          <a:xfrm>
            <a:off x="838200" y="1310327"/>
            <a:ext cx="10515600" cy="930456"/>
          </a:xfrm>
        </p:spPr>
        <p:txBody>
          <a:bodyPr/>
          <a:lstStyle/>
          <a:p>
            <a:r>
              <a:rPr lang="en-US" dirty="0"/>
              <a:t>Assists programmers using I/O devices without certain U.S.—English characters</a:t>
            </a:r>
            <a:endParaRPr lang="en-IN" dirty="0"/>
          </a:p>
        </p:txBody>
      </p:sp>
      <p:pic>
        <p:nvPicPr>
          <p:cNvPr id="5" name="Picture 4">
            <a:extLst>
              <a:ext uri="{FF2B5EF4-FFF2-40B4-BE49-F238E27FC236}">
                <a16:creationId xmlns:a16="http://schemas.microsoft.com/office/drawing/2014/main" id="{59DDA248-547A-71F1-8D9A-CA5690AC6343}"/>
              </a:ext>
            </a:extLst>
          </p:cNvPr>
          <p:cNvPicPr>
            <a:picLocks noChangeAspect="1"/>
          </p:cNvPicPr>
          <p:nvPr/>
        </p:nvPicPr>
        <p:blipFill>
          <a:blip r:embed="rId2"/>
          <a:stretch>
            <a:fillRect/>
          </a:stretch>
        </p:blipFill>
        <p:spPr>
          <a:xfrm>
            <a:off x="232866" y="2410466"/>
            <a:ext cx="7687748" cy="4048690"/>
          </a:xfrm>
          <a:prstGeom prst="rect">
            <a:avLst/>
          </a:prstGeom>
        </p:spPr>
      </p:pic>
      <p:graphicFrame>
        <p:nvGraphicFramePr>
          <p:cNvPr id="6" name="Table 6">
            <a:extLst>
              <a:ext uri="{FF2B5EF4-FFF2-40B4-BE49-F238E27FC236}">
                <a16:creationId xmlns:a16="http://schemas.microsoft.com/office/drawing/2014/main" id="{EB4E290C-92DA-1C5E-54EA-B706EDE80475}"/>
              </a:ext>
            </a:extLst>
          </p:cNvPr>
          <p:cNvGraphicFramePr>
            <a:graphicFrameLocks noGrp="1"/>
          </p:cNvGraphicFramePr>
          <p:nvPr/>
        </p:nvGraphicFramePr>
        <p:xfrm>
          <a:off x="8909180" y="2385346"/>
          <a:ext cx="2819300" cy="3017520"/>
        </p:xfrm>
        <a:graphic>
          <a:graphicData uri="http://schemas.openxmlformats.org/drawingml/2006/table">
            <a:tbl>
              <a:tblPr firstRow="1" bandRow="1">
                <a:tableStyleId>{5940675A-B579-460E-94D1-54222C63F5DA}</a:tableStyleId>
              </a:tblPr>
              <a:tblGrid>
                <a:gridCol w="1151330">
                  <a:extLst>
                    <a:ext uri="{9D8B030D-6E8A-4147-A177-3AD203B41FA5}">
                      <a16:colId xmlns:a16="http://schemas.microsoft.com/office/drawing/2014/main" val="3455491515"/>
                    </a:ext>
                  </a:extLst>
                </a:gridCol>
                <a:gridCol w="1667970">
                  <a:extLst>
                    <a:ext uri="{9D8B030D-6E8A-4147-A177-3AD203B41FA5}">
                      <a16:colId xmlns:a16="http://schemas.microsoft.com/office/drawing/2014/main" val="2816579338"/>
                    </a:ext>
                  </a:extLst>
                </a:gridCol>
              </a:tblGrid>
              <a:tr h="370840">
                <a:tc>
                  <a:txBody>
                    <a:bodyPr/>
                    <a:lstStyle/>
                    <a:p>
                      <a:r>
                        <a:rPr lang="en-IN" b="1" dirty="0"/>
                        <a:t>Operators</a:t>
                      </a:r>
                    </a:p>
                  </a:txBody>
                  <a:tcPr anchor="ctr"/>
                </a:tc>
                <a:tc>
                  <a:txBody>
                    <a:bodyPr/>
                    <a:lstStyle/>
                    <a:p>
                      <a:r>
                        <a:rPr lang="en-IN" b="1" dirty="0"/>
                        <a:t>Equivalent Punctuators</a:t>
                      </a:r>
                    </a:p>
                  </a:txBody>
                  <a:tcPr anchor="ctr"/>
                </a:tc>
                <a:extLst>
                  <a:ext uri="{0D108BD9-81ED-4DB2-BD59-A6C34878D82A}">
                    <a16:rowId xmlns:a16="http://schemas.microsoft.com/office/drawing/2014/main" val="1637577529"/>
                  </a:ext>
                </a:extLst>
              </a:tr>
              <a:tr h="370840">
                <a:tc>
                  <a:txBody>
                    <a:bodyPr/>
                    <a:lstStyle/>
                    <a:p>
                      <a:pPr algn="ctr"/>
                      <a:r>
                        <a:rPr lang="en-IN" sz="2000" b="1" dirty="0"/>
                        <a:t>&lt;%</a:t>
                      </a:r>
                    </a:p>
                  </a:txBody>
                  <a:tcPr/>
                </a:tc>
                <a:tc>
                  <a:txBody>
                    <a:bodyPr/>
                    <a:lstStyle/>
                    <a:p>
                      <a:pPr algn="ctr"/>
                      <a:r>
                        <a:rPr lang="en-IN" sz="2000" b="1" dirty="0"/>
                        <a:t>{</a:t>
                      </a:r>
                    </a:p>
                  </a:txBody>
                  <a:tcPr/>
                </a:tc>
                <a:extLst>
                  <a:ext uri="{0D108BD9-81ED-4DB2-BD59-A6C34878D82A}">
                    <a16:rowId xmlns:a16="http://schemas.microsoft.com/office/drawing/2014/main" val="3345653244"/>
                  </a:ext>
                </a:extLst>
              </a:tr>
              <a:tr h="370840">
                <a:tc>
                  <a:txBody>
                    <a:bodyPr/>
                    <a:lstStyle/>
                    <a:p>
                      <a:pPr algn="ctr"/>
                      <a:r>
                        <a:rPr lang="en-IN" sz="2000" b="1" dirty="0"/>
                        <a:t>%&gt;</a:t>
                      </a:r>
                    </a:p>
                  </a:txBody>
                  <a:tcPr/>
                </a:tc>
                <a:tc>
                  <a:txBody>
                    <a:bodyPr/>
                    <a:lstStyle/>
                    <a:p>
                      <a:pPr algn="ctr"/>
                      <a:r>
                        <a:rPr lang="en-IN" sz="2000" b="1" dirty="0"/>
                        <a:t>}</a:t>
                      </a:r>
                    </a:p>
                  </a:txBody>
                  <a:tcPr/>
                </a:tc>
                <a:extLst>
                  <a:ext uri="{0D108BD9-81ED-4DB2-BD59-A6C34878D82A}">
                    <a16:rowId xmlns:a16="http://schemas.microsoft.com/office/drawing/2014/main" val="3412623222"/>
                  </a:ext>
                </a:extLst>
              </a:tr>
              <a:tr h="370840">
                <a:tc>
                  <a:txBody>
                    <a:bodyPr/>
                    <a:lstStyle/>
                    <a:p>
                      <a:pPr algn="ctr"/>
                      <a:r>
                        <a:rPr lang="en-IN" sz="2000" b="1" dirty="0"/>
                        <a:t>&lt;:</a:t>
                      </a:r>
                    </a:p>
                  </a:txBody>
                  <a:tcPr/>
                </a:tc>
                <a:tc>
                  <a:txBody>
                    <a:bodyPr/>
                    <a:lstStyle/>
                    <a:p>
                      <a:pPr algn="ctr"/>
                      <a:r>
                        <a:rPr lang="en-IN" sz="2000" b="1" dirty="0"/>
                        <a:t>[</a:t>
                      </a:r>
                    </a:p>
                  </a:txBody>
                  <a:tcPr/>
                </a:tc>
                <a:extLst>
                  <a:ext uri="{0D108BD9-81ED-4DB2-BD59-A6C34878D82A}">
                    <a16:rowId xmlns:a16="http://schemas.microsoft.com/office/drawing/2014/main" val="1984047062"/>
                  </a:ext>
                </a:extLst>
              </a:tr>
              <a:tr h="370840">
                <a:tc>
                  <a:txBody>
                    <a:bodyPr/>
                    <a:lstStyle/>
                    <a:p>
                      <a:pPr algn="ctr"/>
                      <a:r>
                        <a:rPr lang="en-IN" sz="2000" b="1" dirty="0"/>
                        <a:t>:&gt;</a:t>
                      </a:r>
                    </a:p>
                  </a:txBody>
                  <a:tcPr/>
                </a:tc>
                <a:tc>
                  <a:txBody>
                    <a:bodyPr/>
                    <a:lstStyle/>
                    <a:p>
                      <a:pPr algn="ctr"/>
                      <a:r>
                        <a:rPr lang="en-IN" sz="2000" b="1" dirty="0"/>
                        <a:t>]</a:t>
                      </a:r>
                    </a:p>
                  </a:txBody>
                  <a:tcPr/>
                </a:tc>
                <a:extLst>
                  <a:ext uri="{0D108BD9-81ED-4DB2-BD59-A6C34878D82A}">
                    <a16:rowId xmlns:a16="http://schemas.microsoft.com/office/drawing/2014/main" val="1360713253"/>
                  </a:ext>
                </a:extLst>
              </a:tr>
              <a:tr h="370840">
                <a:tc>
                  <a:txBody>
                    <a:bodyPr/>
                    <a:lstStyle/>
                    <a:p>
                      <a:pPr algn="ctr"/>
                      <a:r>
                        <a:rPr lang="en-IN" sz="2000" b="1" dirty="0"/>
                        <a:t>%:</a:t>
                      </a:r>
                    </a:p>
                  </a:txBody>
                  <a:tcPr/>
                </a:tc>
                <a:tc>
                  <a:txBody>
                    <a:bodyPr/>
                    <a:lstStyle/>
                    <a:p>
                      <a:pPr algn="ctr"/>
                      <a:r>
                        <a:rPr lang="en-IN" sz="2000" b="1" dirty="0"/>
                        <a:t>#</a:t>
                      </a:r>
                    </a:p>
                  </a:txBody>
                  <a:tcPr/>
                </a:tc>
                <a:extLst>
                  <a:ext uri="{0D108BD9-81ED-4DB2-BD59-A6C34878D82A}">
                    <a16:rowId xmlns:a16="http://schemas.microsoft.com/office/drawing/2014/main" val="461296040"/>
                  </a:ext>
                </a:extLst>
              </a:tr>
              <a:tr h="370840">
                <a:tc>
                  <a:txBody>
                    <a:bodyPr/>
                    <a:lstStyle/>
                    <a:p>
                      <a:pPr algn="ctr"/>
                      <a:r>
                        <a:rPr lang="en-IN" sz="2000" b="1" dirty="0"/>
                        <a:t>%:%:</a:t>
                      </a:r>
                    </a:p>
                  </a:txBody>
                  <a:tcPr/>
                </a:tc>
                <a:tc>
                  <a:txBody>
                    <a:bodyPr/>
                    <a:lstStyle/>
                    <a:p>
                      <a:pPr algn="ctr"/>
                      <a:r>
                        <a:rPr lang="en-IN" sz="2000" b="1" dirty="0"/>
                        <a:t>##</a:t>
                      </a:r>
                    </a:p>
                  </a:txBody>
                  <a:tcPr/>
                </a:tc>
                <a:extLst>
                  <a:ext uri="{0D108BD9-81ED-4DB2-BD59-A6C34878D82A}">
                    <a16:rowId xmlns:a16="http://schemas.microsoft.com/office/drawing/2014/main" val="1166228129"/>
                  </a:ext>
                </a:extLst>
              </a:tr>
            </a:tbl>
          </a:graphicData>
        </a:graphic>
      </p:graphicFrame>
      <p:sp>
        <p:nvSpPr>
          <p:cNvPr id="8" name="TextBox 7">
            <a:extLst>
              <a:ext uri="{FF2B5EF4-FFF2-40B4-BE49-F238E27FC236}">
                <a16:creationId xmlns:a16="http://schemas.microsoft.com/office/drawing/2014/main" id="{4622B8AB-130B-F516-4456-52D6965B0084}"/>
              </a:ext>
            </a:extLst>
          </p:cNvPr>
          <p:cNvSpPr txBox="1"/>
          <p:nvPr/>
        </p:nvSpPr>
        <p:spPr>
          <a:xfrm>
            <a:off x="8352235" y="5725963"/>
            <a:ext cx="360689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dirty="0"/>
              <a:t>Header file is0646.h defines macros </a:t>
            </a:r>
          </a:p>
          <a:p>
            <a:pPr algn="ctr"/>
            <a:r>
              <a:rPr lang="en-IN" dirty="0"/>
              <a:t>that expand to certain operators</a:t>
            </a:r>
          </a:p>
        </p:txBody>
      </p:sp>
      <p:sp>
        <p:nvSpPr>
          <p:cNvPr id="4" name="Slide Number Placeholder 3">
            <a:extLst>
              <a:ext uri="{FF2B5EF4-FFF2-40B4-BE49-F238E27FC236}">
                <a16:creationId xmlns:a16="http://schemas.microsoft.com/office/drawing/2014/main" id="{F93E3E22-10BF-8563-D735-8D650304E48F}"/>
              </a:ext>
            </a:extLst>
          </p:cNvPr>
          <p:cNvSpPr>
            <a:spLocks noGrp="1"/>
          </p:cNvSpPr>
          <p:nvPr>
            <p:ph type="sldNum" sz="quarter" idx="12"/>
          </p:nvPr>
        </p:nvSpPr>
        <p:spPr/>
        <p:txBody>
          <a:bodyPr/>
          <a:lstStyle/>
          <a:p>
            <a:fld id="{99B69CE0-A3EA-456E-9848-63DF137397BF}" type="slidenum">
              <a:rPr lang="en-IN" smtClean="0"/>
              <a:t>43</a:t>
            </a:fld>
            <a:endParaRPr lang="en-IN"/>
          </a:p>
        </p:txBody>
      </p:sp>
    </p:spTree>
    <p:extLst>
      <p:ext uri="{BB962C8B-B14F-4D97-AF65-F5344CB8AC3E}">
        <p14:creationId xmlns:p14="http://schemas.microsoft.com/office/powerpoint/2010/main" val="152611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F0A-B662-0706-CEB8-D4F06DD3B73C}"/>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Operators - Arithmetic</a:t>
            </a:r>
          </a:p>
        </p:txBody>
      </p:sp>
      <p:pic>
        <p:nvPicPr>
          <p:cNvPr id="4" name="Picture 3">
            <a:extLst>
              <a:ext uri="{FF2B5EF4-FFF2-40B4-BE49-F238E27FC236}">
                <a16:creationId xmlns:a16="http://schemas.microsoft.com/office/drawing/2014/main" id="{DAF6E87E-76B2-3262-7F87-43E5A35F1C22}"/>
              </a:ext>
            </a:extLst>
          </p:cNvPr>
          <p:cNvPicPr>
            <a:picLocks noChangeAspect="1"/>
          </p:cNvPicPr>
          <p:nvPr/>
        </p:nvPicPr>
        <p:blipFill>
          <a:blip r:embed="rId2"/>
          <a:stretch>
            <a:fillRect/>
          </a:stretch>
        </p:blipFill>
        <p:spPr>
          <a:xfrm>
            <a:off x="838200" y="2007343"/>
            <a:ext cx="10515599" cy="4153661"/>
          </a:xfrm>
          <a:prstGeom prst="rect">
            <a:avLst/>
          </a:prstGeom>
        </p:spPr>
      </p:pic>
      <p:sp>
        <p:nvSpPr>
          <p:cNvPr id="3" name="Slide Number Placeholder 2">
            <a:extLst>
              <a:ext uri="{FF2B5EF4-FFF2-40B4-BE49-F238E27FC236}">
                <a16:creationId xmlns:a16="http://schemas.microsoft.com/office/drawing/2014/main" id="{F59C7651-50BC-A74E-A6EA-AFF30A3F7507}"/>
              </a:ext>
            </a:extLst>
          </p:cNvPr>
          <p:cNvSpPr>
            <a:spLocks noGrp="1"/>
          </p:cNvSpPr>
          <p:nvPr>
            <p:ph type="sldNum" sz="quarter" idx="12"/>
          </p:nvPr>
        </p:nvSpPr>
        <p:spPr/>
        <p:txBody>
          <a:bodyPr/>
          <a:lstStyle/>
          <a:p>
            <a:fld id="{99B69CE0-A3EA-456E-9848-63DF137397BF}" type="slidenum">
              <a:rPr lang="en-IN" smtClean="0"/>
              <a:t>44</a:t>
            </a:fld>
            <a:endParaRPr lang="en-IN"/>
          </a:p>
        </p:txBody>
      </p:sp>
    </p:spTree>
    <p:extLst>
      <p:ext uri="{BB962C8B-B14F-4D97-AF65-F5344CB8AC3E}">
        <p14:creationId xmlns:p14="http://schemas.microsoft.com/office/powerpoint/2010/main" val="2533842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996-9BCB-A14D-872C-1EF3C88355D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Operators - Assignment</a:t>
            </a:r>
          </a:p>
        </p:txBody>
      </p:sp>
      <p:pic>
        <p:nvPicPr>
          <p:cNvPr id="4" name="Picture 3">
            <a:extLst>
              <a:ext uri="{FF2B5EF4-FFF2-40B4-BE49-F238E27FC236}">
                <a16:creationId xmlns:a16="http://schemas.microsoft.com/office/drawing/2014/main" id="{5955746E-17ED-F344-F81E-9FFD3680C700}"/>
              </a:ext>
            </a:extLst>
          </p:cNvPr>
          <p:cNvPicPr>
            <a:picLocks noChangeAspect="1"/>
          </p:cNvPicPr>
          <p:nvPr/>
        </p:nvPicPr>
        <p:blipFill>
          <a:blip r:embed="rId2"/>
          <a:stretch>
            <a:fillRect/>
          </a:stretch>
        </p:blipFill>
        <p:spPr>
          <a:xfrm>
            <a:off x="2682909" y="1347155"/>
            <a:ext cx="7300356" cy="5219755"/>
          </a:xfrm>
          <a:prstGeom prst="rect">
            <a:avLst/>
          </a:prstGeom>
        </p:spPr>
      </p:pic>
      <p:sp>
        <p:nvSpPr>
          <p:cNvPr id="3" name="Slide Number Placeholder 2">
            <a:extLst>
              <a:ext uri="{FF2B5EF4-FFF2-40B4-BE49-F238E27FC236}">
                <a16:creationId xmlns:a16="http://schemas.microsoft.com/office/drawing/2014/main" id="{57347009-4027-4474-B8A5-1C7CBAB8A93A}"/>
              </a:ext>
            </a:extLst>
          </p:cNvPr>
          <p:cNvSpPr>
            <a:spLocks noGrp="1"/>
          </p:cNvSpPr>
          <p:nvPr>
            <p:ph type="sldNum" sz="quarter" idx="12"/>
          </p:nvPr>
        </p:nvSpPr>
        <p:spPr/>
        <p:txBody>
          <a:bodyPr/>
          <a:lstStyle/>
          <a:p>
            <a:fld id="{99B69CE0-A3EA-456E-9848-63DF137397BF}" type="slidenum">
              <a:rPr lang="en-IN" smtClean="0"/>
              <a:t>45</a:t>
            </a:fld>
            <a:endParaRPr lang="en-IN"/>
          </a:p>
        </p:txBody>
      </p:sp>
    </p:spTree>
    <p:extLst>
      <p:ext uri="{BB962C8B-B14F-4D97-AF65-F5344CB8AC3E}">
        <p14:creationId xmlns:p14="http://schemas.microsoft.com/office/powerpoint/2010/main" val="289894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2BAA-3933-64DE-1CF3-A3C33DBD104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Operators – Comparison</a:t>
            </a:r>
          </a:p>
        </p:txBody>
      </p:sp>
      <p:pic>
        <p:nvPicPr>
          <p:cNvPr id="4" name="Picture 3" descr="Graphical user interface, application&#10;&#10;Description automatically generated">
            <a:extLst>
              <a:ext uri="{FF2B5EF4-FFF2-40B4-BE49-F238E27FC236}">
                <a16:creationId xmlns:a16="http://schemas.microsoft.com/office/drawing/2014/main" id="{993C3342-9C2D-009F-9E36-3AB75D7C7DA8}"/>
              </a:ext>
            </a:extLst>
          </p:cNvPr>
          <p:cNvPicPr>
            <a:picLocks noChangeAspect="1"/>
          </p:cNvPicPr>
          <p:nvPr/>
        </p:nvPicPr>
        <p:blipFill>
          <a:blip r:embed="rId2"/>
          <a:stretch>
            <a:fillRect/>
          </a:stretch>
        </p:blipFill>
        <p:spPr>
          <a:xfrm>
            <a:off x="838200" y="1981054"/>
            <a:ext cx="10515599" cy="4206240"/>
          </a:xfrm>
          <a:prstGeom prst="rect">
            <a:avLst/>
          </a:prstGeom>
        </p:spPr>
      </p:pic>
      <p:sp>
        <p:nvSpPr>
          <p:cNvPr id="3" name="Slide Number Placeholder 2">
            <a:extLst>
              <a:ext uri="{FF2B5EF4-FFF2-40B4-BE49-F238E27FC236}">
                <a16:creationId xmlns:a16="http://schemas.microsoft.com/office/drawing/2014/main" id="{0ED7C6E5-29C7-E8DA-AD98-15FA0989AA82}"/>
              </a:ext>
            </a:extLst>
          </p:cNvPr>
          <p:cNvSpPr>
            <a:spLocks noGrp="1"/>
          </p:cNvSpPr>
          <p:nvPr>
            <p:ph type="sldNum" sz="quarter" idx="12"/>
          </p:nvPr>
        </p:nvSpPr>
        <p:spPr/>
        <p:txBody>
          <a:bodyPr/>
          <a:lstStyle/>
          <a:p>
            <a:fld id="{99B69CE0-A3EA-456E-9848-63DF137397BF}" type="slidenum">
              <a:rPr lang="en-IN" smtClean="0"/>
              <a:t>46</a:t>
            </a:fld>
            <a:endParaRPr lang="en-IN"/>
          </a:p>
        </p:txBody>
      </p:sp>
    </p:spTree>
    <p:extLst>
      <p:ext uri="{BB962C8B-B14F-4D97-AF65-F5344CB8AC3E}">
        <p14:creationId xmlns:p14="http://schemas.microsoft.com/office/powerpoint/2010/main" val="2586888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E9E4-1C3D-11C1-9988-FF55C085F730}"/>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Operator - Logical</a:t>
            </a:r>
          </a:p>
        </p:txBody>
      </p:sp>
      <p:pic>
        <p:nvPicPr>
          <p:cNvPr id="4" name="Picture 3">
            <a:extLst>
              <a:ext uri="{FF2B5EF4-FFF2-40B4-BE49-F238E27FC236}">
                <a16:creationId xmlns:a16="http://schemas.microsoft.com/office/drawing/2014/main" id="{ED0D0376-C732-27AC-B0A8-416C45B04C78}"/>
              </a:ext>
            </a:extLst>
          </p:cNvPr>
          <p:cNvPicPr>
            <a:picLocks noChangeAspect="1"/>
          </p:cNvPicPr>
          <p:nvPr/>
        </p:nvPicPr>
        <p:blipFill>
          <a:blip r:embed="rId2"/>
          <a:stretch>
            <a:fillRect/>
          </a:stretch>
        </p:blipFill>
        <p:spPr>
          <a:xfrm>
            <a:off x="838200" y="3006325"/>
            <a:ext cx="10515599" cy="2155697"/>
          </a:xfrm>
          <a:prstGeom prst="rect">
            <a:avLst/>
          </a:prstGeom>
        </p:spPr>
      </p:pic>
      <p:sp>
        <p:nvSpPr>
          <p:cNvPr id="3" name="Slide Number Placeholder 2">
            <a:extLst>
              <a:ext uri="{FF2B5EF4-FFF2-40B4-BE49-F238E27FC236}">
                <a16:creationId xmlns:a16="http://schemas.microsoft.com/office/drawing/2014/main" id="{5D91873F-C8BA-A437-C154-1CA45D2DEE8E}"/>
              </a:ext>
            </a:extLst>
          </p:cNvPr>
          <p:cNvSpPr>
            <a:spLocks noGrp="1"/>
          </p:cNvSpPr>
          <p:nvPr>
            <p:ph type="sldNum" sz="quarter" idx="12"/>
          </p:nvPr>
        </p:nvSpPr>
        <p:spPr/>
        <p:txBody>
          <a:bodyPr/>
          <a:lstStyle/>
          <a:p>
            <a:fld id="{99B69CE0-A3EA-456E-9848-63DF137397BF}" type="slidenum">
              <a:rPr lang="en-IN" smtClean="0"/>
              <a:t>47</a:t>
            </a:fld>
            <a:endParaRPr lang="en-IN"/>
          </a:p>
        </p:txBody>
      </p:sp>
    </p:spTree>
    <p:extLst>
      <p:ext uri="{BB962C8B-B14F-4D97-AF65-F5344CB8AC3E}">
        <p14:creationId xmlns:p14="http://schemas.microsoft.com/office/powerpoint/2010/main" val="836008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CAF9-39E2-4F88-DD03-EB7B7ABD50C6}"/>
              </a:ext>
            </a:extLst>
          </p:cNvPr>
          <p:cNvSpPr>
            <a:spLocks noGrp="1"/>
          </p:cNvSpPr>
          <p:nvPr>
            <p:ph type="title"/>
          </p:nvPr>
        </p:nvSpPr>
        <p:spPr/>
        <p:txBody>
          <a:bodyPr/>
          <a:lstStyle/>
          <a:p>
            <a:r>
              <a:rPr lang="en-IN" dirty="0"/>
              <a:t>Operator - </a:t>
            </a:r>
            <a:r>
              <a:rPr lang="en-IN" dirty="0" err="1"/>
              <a:t>sizeof</a:t>
            </a:r>
            <a:endParaRPr lang="en-IN" dirty="0"/>
          </a:p>
        </p:txBody>
      </p:sp>
      <p:pic>
        <p:nvPicPr>
          <p:cNvPr id="4" name="Picture 3">
            <a:extLst>
              <a:ext uri="{FF2B5EF4-FFF2-40B4-BE49-F238E27FC236}">
                <a16:creationId xmlns:a16="http://schemas.microsoft.com/office/drawing/2014/main" id="{9EF9BC22-AEC6-BB4F-5190-B091159EB48C}"/>
              </a:ext>
            </a:extLst>
          </p:cNvPr>
          <p:cNvPicPr>
            <a:picLocks noChangeAspect="1"/>
          </p:cNvPicPr>
          <p:nvPr/>
        </p:nvPicPr>
        <p:blipFill>
          <a:blip r:embed="rId2"/>
          <a:stretch>
            <a:fillRect/>
          </a:stretch>
        </p:blipFill>
        <p:spPr>
          <a:xfrm>
            <a:off x="919277" y="2053294"/>
            <a:ext cx="3600953" cy="3334215"/>
          </a:xfrm>
          <a:prstGeom prst="rect">
            <a:avLst/>
          </a:prstGeom>
        </p:spPr>
      </p:pic>
      <p:pic>
        <p:nvPicPr>
          <p:cNvPr id="6" name="Picture 5">
            <a:extLst>
              <a:ext uri="{FF2B5EF4-FFF2-40B4-BE49-F238E27FC236}">
                <a16:creationId xmlns:a16="http://schemas.microsoft.com/office/drawing/2014/main" id="{060D2EC5-4C9B-FB3E-94F6-B715DF6B5C51}"/>
              </a:ext>
            </a:extLst>
          </p:cNvPr>
          <p:cNvPicPr>
            <a:picLocks noChangeAspect="1"/>
          </p:cNvPicPr>
          <p:nvPr/>
        </p:nvPicPr>
        <p:blipFill>
          <a:blip r:embed="rId3"/>
          <a:stretch>
            <a:fillRect/>
          </a:stretch>
        </p:blipFill>
        <p:spPr>
          <a:xfrm>
            <a:off x="6991219" y="3256613"/>
            <a:ext cx="1867161" cy="1409897"/>
          </a:xfrm>
          <a:prstGeom prst="rect">
            <a:avLst/>
          </a:prstGeom>
        </p:spPr>
      </p:pic>
      <p:sp>
        <p:nvSpPr>
          <p:cNvPr id="7" name="TextBox 6">
            <a:extLst>
              <a:ext uri="{FF2B5EF4-FFF2-40B4-BE49-F238E27FC236}">
                <a16:creationId xmlns:a16="http://schemas.microsoft.com/office/drawing/2014/main" id="{A98264A6-92DE-E5B4-62D3-AA423936EB9C}"/>
              </a:ext>
            </a:extLst>
          </p:cNvPr>
          <p:cNvSpPr txBox="1"/>
          <p:nvPr/>
        </p:nvSpPr>
        <p:spPr>
          <a:xfrm>
            <a:off x="919277" y="1470491"/>
            <a:ext cx="183884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Program</a:t>
            </a:r>
          </a:p>
        </p:txBody>
      </p:sp>
      <p:sp>
        <p:nvSpPr>
          <p:cNvPr id="8" name="TextBox 7">
            <a:extLst>
              <a:ext uri="{FF2B5EF4-FFF2-40B4-BE49-F238E27FC236}">
                <a16:creationId xmlns:a16="http://schemas.microsoft.com/office/drawing/2014/main" id="{9BF2D538-1F11-94AB-24AD-9420306D9305}"/>
              </a:ext>
            </a:extLst>
          </p:cNvPr>
          <p:cNvSpPr txBox="1"/>
          <p:nvPr/>
        </p:nvSpPr>
        <p:spPr>
          <a:xfrm>
            <a:off x="6991219" y="2478757"/>
            <a:ext cx="183884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Output</a:t>
            </a:r>
          </a:p>
        </p:txBody>
      </p:sp>
      <p:sp>
        <p:nvSpPr>
          <p:cNvPr id="15" name="TextBox 14">
            <a:extLst>
              <a:ext uri="{FF2B5EF4-FFF2-40B4-BE49-F238E27FC236}">
                <a16:creationId xmlns:a16="http://schemas.microsoft.com/office/drawing/2014/main" id="{161EB88C-AFDB-E0F8-0AB1-EF6B0FFDBB1E}"/>
              </a:ext>
            </a:extLst>
          </p:cNvPr>
          <p:cNvSpPr txBox="1"/>
          <p:nvPr/>
        </p:nvSpPr>
        <p:spPr>
          <a:xfrm>
            <a:off x="5086979" y="1331991"/>
            <a:ext cx="6094324"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N" dirty="0"/>
              <a:t>The memory size (in bytes) of a data type or a variable can be found with the </a:t>
            </a:r>
            <a:r>
              <a:rPr lang="en-IN" dirty="0" err="1"/>
              <a:t>sizeof</a:t>
            </a:r>
            <a:r>
              <a:rPr lang="en-IN" dirty="0"/>
              <a:t> operator</a:t>
            </a:r>
          </a:p>
        </p:txBody>
      </p:sp>
      <p:sp>
        <p:nvSpPr>
          <p:cNvPr id="3" name="Slide Number Placeholder 2">
            <a:extLst>
              <a:ext uri="{FF2B5EF4-FFF2-40B4-BE49-F238E27FC236}">
                <a16:creationId xmlns:a16="http://schemas.microsoft.com/office/drawing/2014/main" id="{81C6D25C-6F26-9967-DD82-53AEF5FCFA40}"/>
              </a:ext>
            </a:extLst>
          </p:cNvPr>
          <p:cNvSpPr>
            <a:spLocks noGrp="1"/>
          </p:cNvSpPr>
          <p:nvPr>
            <p:ph type="sldNum" sz="quarter" idx="12"/>
          </p:nvPr>
        </p:nvSpPr>
        <p:spPr/>
        <p:txBody>
          <a:bodyPr/>
          <a:lstStyle/>
          <a:p>
            <a:fld id="{99B69CE0-A3EA-456E-9848-63DF137397BF}" type="slidenum">
              <a:rPr lang="en-IN" smtClean="0"/>
              <a:t>48</a:t>
            </a:fld>
            <a:endParaRPr lang="en-IN"/>
          </a:p>
        </p:txBody>
      </p:sp>
    </p:spTree>
    <p:extLst>
      <p:ext uri="{BB962C8B-B14F-4D97-AF65-F5344CB8AC3E}">
        <p14:creationId xmlns:p14="http://schemas.microsoft.com/office/powerpoint/2010/main" val="1612850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27DE-EE04-B613-0BFF-8C4DCFBB4D2D}"/>
              </a:ext>
            </a:extLst>
          </p:cNvPr>
          <p:cNvSpPr>
            <a:spLocks noGrp="1"/>
          </p:cNvSpPr>
          <p:nvPr>
            <p:ph type="title"/>
          </p:nvPr>
        </p:nvSpPr>
        <p:spPr/>
        <p:txBody>
          <a:bodyPr/>
          <a:lstStyle/>
          <a:p>
            <a:r>
              <a:rPr lang="en-IN" dirty="0"/>
              <a:t>Array</a:t>
            </a:r>
          </a:p>
        </p:txBody>
      </p:sp>
      <p:sp>
        <p:nvSpPr>
          <p:cNvPr id="3" name="Content Placeholder 2">
            <a:extLst>
              <a:ext uri="{FF2B5EF4-FFF2-40B4-BE49-F238E27FC236}">
                <a16:creationId xmlns:a16="http://schemas.microsoft.com/office/drawing/2014/main" id="{46E7C8DE-BECF-D370-FDAC-F4498F6F1C5E}"/>
              </a:ext>
            </a:extLst>
          </p:cNvPr>
          <p:cNvSpPr>
            <a:spLocks noGrp="1"/>
          </p:cNvSpPr>
          <p:nvPr>
            <p:ph idx="1"/>
          </p:nvPr>
        </p:nvSpPr>
        <p:spPr>
          <a:xfrm>
            <a:off x="838200" y="1310327"/>
            <a:ext cx="10515600" cy="1824760"/>
          </a:xfrm>
        </p:spPr>
        <p:txBody>
          <a:bodyPr>
            <a:normAutofit/>
          </a:bodyPr>
          <a:lstStyle/>
          <a:p>
            <a:r>
              <a:rPr lang="en-US" sz="2400" dirty="0"/>
              <a:t>Arrays a kind of data structure that can store a fixed-size sequential collection of elements of the same type</a:t>
            </a:r>
          </a:p>
          <a:p>
            <a:r>
              <a:rPr lang="en-US" sz="2400" dirty="0"/>
              <a:t>An array is used to store a collection of data, but it is often more useful to think of an array as a collection of variables of the same type</a:t>
            </a:r>
          </a:p>
        </p:txBody>
      </p:sp>
      <p:sp>
        <p:nvSpPr>
          <p:cNvPr id="4" name="Slide Number Placeholder 3">
            <a:extLst>
              <a:ext uri="{FF2B5EF4-FFF2-40B4-BE49-F238E27FC236}">
                <a16:creationId xmlns:a16="http://schemas.microsoft.com/office/drawing/2014/main" id="{332D5BC4-9A1E-F648-A246-72E4658BF0A9}"/>
              </a:ext>
            </a:extLst>
          </p:cNvPr>
          <p:cNvSpPr>
            <a:spLocks noGrp="1"/>
          </p:cNvSpPr>
          <p:nvPr>
            <p:ph type="sldNum" sz="quarter" idx="12"/>
          </p:nvPr>
        </p:nvSpPr>
        <p:spPr/>
        <p:txBody>
          <a:bodyPr/>
          <a:lstStyle/>
          <a:p>
            <a:fld id="{99B69CE0-A3EA-456E-9848-63DF137397BF}" type="slidenum">
              <a:rPr lang="en-IN" smtClean="0"/>
              <a:t>49</a:t>
            </a:fld>
            <a:endParaRPr lang="en-IN"/>
          </a:p>
        </p:txBody>
      </p:sp>
      <p:pic>
        <p:nvPicPr>
          <p:cNvPr id="6" name="Picture 5">
            <a:extLst>
              <a:ext uri="{FF2B5EF4-FFF2-40B4-BE49-F238E27FC236}">
                <a16:creationId xmlns:a16="http://schemas.microsoft.com/office/drawing/2014/main" id="{DF7ABE84-1343-D089-1125-44F7585FD587}"/>
              </a:ext>
            </a:extLst>
          </p:cNvPr>
          <p:cNvPicPr>
            <a:picLocks noChangeAspect="1"/>
          </p:cNvPicPr>
          <p:nvPr/>
        </p:nvPicPr>
        <p:blipFill>
          <a:blip r:embed="rId2"/>
          <a:stretch>
            <a:fillRect/>
          </a:stretch>
        </p:blipFill>
        <p:spPr>
          <a:xfrm>
            <a:off x="3276204" y="3135087"/>
            <a:ext cx="5639587" cy="1371791"/>
          </a:xfrm>
          <a:prstGeom prst="rect">
            <a:avLst/>
          </a:prstGeom>
        </p:spPr>
      </p:pic>
      <p:pic>
        <p:nvPicPr>
          <p:cNvPr id="8" name="Picture 7">
            <a:extLst>
              <a:ext uri="{FF2B5EF4-FFF2-40B4-BE49-F238E27FC236}">
                <a16:creationId xmlns:a16="http://schemas.microsoft.com/office/drawing/2014/main" id="{F5A98FB9-4C4F-B119-FC1B-ABD4786882AE}"/>
              </a:ext>
            </a:extLst>
          </p:cNvPr>
          <p:cNvPicPr>
            <a:picLocks noChangeAspect="1"/>
          </p:cNvPicPr>
          <p:nvPr/>
        </p:nvPicPr>
        <p:blipFill>
          <a:blip r:embed="rId3"/>
          <a:stretch>
            <a:fillRect/>
          </a:stretch>
        </p:blipFill>
        <p:spPr>
          <a:xfrm>
            <a:off x="2452638" y="4736247"/>
            <a:ext cx="2934109" cy="352474"/>
          </a:xfrm>
          <a:prstGeom prst="rect">
            <a:avLst/>
          </a:prstGeom>
        </p:spPr>
      </p:pic>
      <p:pic>
        <p:nvPicPr>
          <p:cNvPr id="10" name="Picture 9">
            <a:extLst>
              <a:ext uri="{FF2B5EF4-FFF2-40B4-BE49-F238E27FC236}">
                <a16:creationId xmlns:a16="http://schemas.microsoft.com/office/drawing/2014/main" id="{00DC8189-82C9-422D-9B01-62EE40A23AAD}"/>
              </a:ext>
            </a:extLst>
          </p:cNvPr>
          <p:cNvPicPr>
            <a:picLocks noChangeAspect="1"/>
          </p:cNvPicPr>
          <p:nvPr/>
        </p:nvPicPr>
        <p:blipFill>
          <a:blip r:embed="rId4"/>
          <a:stretch>
            <a:fillRect/>
          </a:stretch>
        </p:blipFill>
        <p:spPr>
          <a:xfrm>
            <a:off x="9401911" y="4732355"/>
            <a:ext cx="2048161" cy="362001"/>
          </a:xfrm>
          <a:prstGeom prst="rect">
            <a:avLst/>
          </a:prstGeom>
        </p:spPr>
      </p:pic>
      <p:pic>
        <p:nvPicPr>
          <p:cNvPr id="12" name="Picture 11">
            <a:extLst>
              <a:ext uri="{FF2B5EF4-FFF2-40B4-BE49-F238E27FC236}">
                <a16:creationId xmlns:a16="http://schemas.microsoft.com/office/drawing/2014/main" id="{55B8C44A-F98B-49CF-6CC1-0B76BE485524}"/>
              </a:ext>
            </a:extLst>
          </p:cNvPr>
          <p:cNvPicPr>
            <a:picLocks noChangeAspect="1"/>
          </p:cNvPicPr>
          <p:nvPr/>
        </p:nvPicPr>
        <p:blipFill>
          <a:blip r:embed="rId5"/>
          <a:stretch>
            <a:fillRect/>
          </a:stretch>
        </p:blipFill>
        <p:spPr>
          <a:xfrm>
            <a:off x="859127" y="5592635"/>
            <a:ext cx="5020376" cy="352474"/>
          </a:xfrm>
          <a:prstGeom prst="rect">
            <a:avLst/>
          </a:prstGeom>
        </p:spPr>
      </p:pic>
      <p:pic>
        <p:nvPicPr>
          <p:cNvPr id="14" name="Picture 13">
            <a:extLst>
              <a:ext uri="{FF2B5EF4-FFF2-40B4-BE49-F238E27FC236}">
                <a16:creationId xmlns:a16="http://schemas.microsoft.com/office/drawing/2014/main" id="{00F86AE3-2DD9-244A-7D31-F56007F2A80A}"/>
              </a:ext>
            </a:extLst>
          </p:cNvPr>
          <p:cNvPicPr>
            <a:picLocks noChangeAspect="1"/>
          </p:cNvPicPr>
          <p:nvPr/>
        </p:nvPicPr>
        <p:blipFill>
          <a:blip r:embed="rId6"/>
          <a:stretch>
            <a:fillRect/>
          </a:stretch>
        </p:blipFill>
        <p:spPr>
          <a:xfrm>
            <a:off x="6462446" y="5583108"/>
            <a:ext cx="4925112" cy="362001"/>
          </a:xfrm>
          <a:prstGeom prst="rect">
            <a:avLst/>
          </a:prstGeom>
        </p:spPr>
      </p:pic>
      <p:sp>
        <p:nvSpPr>
          <p:cNvPr id="15" name="TextBox 14">
            <a:extLst>
              <a:ext uri="{FF2B5EF4-FFF2-40B4-BE49-F238E27FC236}">
                <a16:creationId xmlns:a16="http://schemas.microsoft.com/office/drawing/2014/main" id="{5EB538C1-DD60-AFDF-17CD-5829BE0F82AC}"/>
              </a:ext>
            </a:extLst>
          </p:cNvPr>
          <p:cNvSpPr txBox="1"/>
          <p:nvPr/>
        </p:nvSpPr>
        <p:spPr>
          <a:xfrm>
            <a:off x="838200" y="4736247"/>
            <a:ext cx="793551" cy="369332"/>
          </a:xfrm>
          <a:prstGeom prst="rect">
            <a:avLst/>
          </a:prstGeom>
          <a:noFill/>
        </p:spPr>
        <p:txBody>
          <a:bodyPr wrap="none" rtlCol="0">
            <a:spAutoFit/>
          </a:bodyPr>
          <a:lstStyle/>
          <a:p>
            <a:r>
              <a:rPr lang="en-IN" dirty="0"/>
              <a:t>Syntax</a:t>
            </a:r>
          </a:p>
        </p:txBody>
      </p:sp>
      <p:sp>
        <p:nvSpPr>
          <p:cNvPr id="16" name="TextBox 15">
            <a:extLst>
              <a:ext uri="{FF2B5EF4-FFF2-40B4-BE49-F238E27FC236}">
                <a16:creationId xmlns:a16="http://schemas.microsoft.com/office/drawing/2014/main" id="{6556B467-5973-2E80-8DC5-38A115CF8A25}"/>
              </a:ext>
            </a:extLst>
          </p:cNvPr>
          <p:cNvSpPr txBox="1"/>
          <p:nvPr/>
        </p:nvSpPr>
        <p:spPr>
          <a:xfrm>
            <a:off x="7787473" y="4707459"/>
            <a:ext cx="1261436" cy="369332"/>
          </a:xfrm>
          <a:prstGeom prst="rect">
            <a:avLst/>
          </a:prstGeom>
          <a:noFill/>
        </p:spPr>
        <p:txBody>
          <a:bodyPr wrap="none" rtlCol="0">
            <a:spAutoFit/>
          </a:bodyPr>
          <a:lstStyle/>
          <a:p>
            <a:r>
              <a:rPr lang="en-IN" dirty="0"/>
              <a:t>Declaration</a:t>
            </a:r>
          </a:p>
        </p:txBody>
      </p:sp>
      <p:sp>
        <p:nvSpPr>
          <p:cNvPr id="17" name="TextBox 16">
            <a:extLst>
              <a:ext uri="{FF2B5EF4-FFF2-40B4-BE49-F238E27FC236}">
                <a16:creationId xmlns:a16="http://schemas.microsoft.com/office/drawing/2014/main" id="{5CC9DEFC-5EAC-7767-EDB6-37A03BBDAFC7}"/>
              </a:ext>
            </a:extLst>
          </p:cNvPr>
          <p:cNvSpPr txBox="1"/>
          <p:nvPr/>
        </p:nvSpPr>
        <p:spPr>
          <a:xfrm>
            <a:off x="5505914" y="5213776"/>
            <a:ext cx="1335109" cy="369332"/>
          </a:xfrm>
          <a:prstGeom prst="rect">
            <a:avLst/>
          </a:prstGeom>
          <a:noFill/>
        </p:spPr>
        <p:txBody>
          <a:bodyPr wrap="none" rtlCol="0">
            <a:spAutoFit/>
          </a:bodyPr>
          <a:lstStyle/>
          <a:p>
            <a:r>
              <a:rPr lang="en-IN" dirty="0"/>
              <a:t>Initialisation</a:t>
            </a:r>
          </a:p>
        </p:txBody>
      </p:sp>
      <p:pic>
        <p:nvPicPr>
          <p:cNvPr id="19" name="Picture 18">
            <a:extLst>
              <a:ext uri="{FF2B5EF4-FFF2-40B4-BE49-F238E27FC236}">
                <a16:creationId xmlns:a16="http://schemas.microsoft.com/office/drawing/2014/main" id="{A7D7625D-4538-69AA-5A7C-AD64D1767F01}"/>
              </a:ext>
            </a:extLst>
          </p:cNvPr>
          <p:cNvPicPr>
            <a:picLocks noChangeAspect="1"/>
          </p:cNvPicPr>
          <p:nvPr/>
        </p:nvPicPr>
        <p:blipFill>
          <a:blip r:embed="rId7"/>
          <a:stretch>
            <a:fillRect/>
          </a:stretch>
        </p:blipFill>
        <p:spPr>
          <a:xfrm>
            <a:off x="5239887" y="6277549"/>
            <a:ext cx="1867161" cy="342948"/>
          </a:xfrm>
          <a:prstGeom prst="rect">
            <a:avLst/>
          </a:prstGeom>
        </p:spPr>
      </p:pic>
      <p:sp>
        <p:nvSpPr>
          <p:cNvPr id="20" name="TextBox 19">
            <a:extLst>
              <a:ext uri="{FF2B5EF4-FFF2-40B4-BE49-F238E27FC236}">
                <a16:creationId xmlns:a16="http://schemas.microsoft.com/office/drawing/2014/main" id="{BFD08E25-84F9-7F7F-DE34-2E89420852FE}"/>
              </a:ext>
            </a:extLst>
          </p:cNvPr>
          <p:cNvSpPr txBox="1"/>
          <p:nvPr/>
        </p:nvSpPr>
        <p:spPr>
          <a:xfrm>
            <a:off x="2452638" y="6277549"/>
            <a:ext cx="2560957" cy="369332"/>
          </a:xfrm>
          <a:prstGeom prst="rect">
            <a:avLst/>
          </a:prstGeom>
          <a:noFill/>
        </p:spPr>
        <p:txBody>
          <a:bodyPr wrap="none" rtlCol="0">
            <a:spAutoFit/>
          </a:bodyPr>
          <a:lstStyle/>
          <a:p>
            <a:r>
              <a:rPr lang="en-IN" dirty="0"/>
              <a:t>Defining a single element</a:t>
            </a:r>
          </a:p>
        </p:txBody>
      </p:sp>
    </p:spTree>
    <p:extLst>
      <p:ext uri="{BB962C8B-B14F-4D97-AF65-F5344CB8AC3E}">
        <p14:creationId xmlns:p14="http://schemas.microsoft.com/office/powerpoint/2010/main" val="379170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A293-506D-10A6-A694-08A352F10A58}"/>
              </a:ext>
            </a:extLst>
          </p:cNvPr>
          <p:cNvSpPr>
            <a:spLocks noGrp="1"/>
          </p:cNvSpPr>
          <p:nvPr>
            <p:ph type="title"/>
          </p:nvPr>
        </p:nvSpPr>
        <p:spPr/>
        <p:txBody>
          <a:bodyPr/>
          <a:lstStyle/>
          <a:p>
            <a:r>
              <a:rPr lang="en-IN" dirty="0"/>
              <a:t>Linker</a:t>
            </a:r>
          </a:p>
        </p:txBody>
      </p:sp>
      <p:sp>
        <p:nvSpPr>
          <p:cNvPr id="3" name="Content Placeholder 2">
            <a:extLst>
              <a:ext uri="{FF2B5EF4-FFF2-40B4-BE49-F238E27FC236}">
                <a16:creationId xmlns:a16="http://schemas.microsoft.com/office/drawing/2014/main" id="{98A2BBC6-849F-5609-DDDD-EEA71B935309}"/>
              </a:ext>
            </a:extLst>
          </p:cNvPr>
          <p:cNvSpPr>
            <a:spLocks noGrp="1"/>
          </p:cNvSpPr>
          <p:nvPr>
            <p:ph idx="1"/>
          </p:nvPr>
        </p:nvSpPr>
        <p:spPr/>
        <p:txBody>
          <a:bodyPr/>
          <a:lstStyle/>
          <a:p>
            <a:r>
              <a:rPr lang="en-US" dirty="0"/>
              <a:t>When all source files are compiled, the object modules are given to a program called the linker</a:t>
            </a:r>
          </a:p>
          <a:p>
            <a:r>
              <a:rPr lang="en-US" dirty="0"/>
              <a:t>It </a:t>
            </a:r>
            <a:r>
              <a:rPr lang="en-US" dirty="0">
                <a:solidFill>
                  <a:srgbClr val="00B050"/>
                </a:solidFill>
              </a:rPr>
              <a:t>resolves references </a:t>
            </a:r>
            <a:r>
              <a:rPr lang="en-US" dirty="0"/>
              <a:t>between the modules, </a:t>
            </a:r>
            <a:r>
              <a:rPr lang="en-US" dirty="0">
                <a:solidFill>
                  <a:schemeClr val="accent4">
                    <a:lumMod val="75000"/>
                  </a:schemeClr>
                </a:solidFill>
              </a:rPr>
              <a:t>adds functions </a:t>
            </a:r>
            <a:r>
              <a:rPr lang="en-US" dirty="0"/>
              <a:t>from the </a:t>
            </a:r>
            <a:r>
              <a:rPr lang="en-US" dirty="0">
                <a:solidFill>
                  <a:schemeClr val="accent4">
                    <a:lumMod val="75000"/>
                  </a:schemeClr>
                </a:solidFill>
              </a:rPr>
              <a:t>standard run-time library</a:t>
            </a:r>
            <a:r>
              <a:rPr lang="en-US" dirty="0"/>
              <a:t>, and detects some programming errors such as the failure to define a needed function</a:t>
            </a:r>
          </a:p>
          <a:p>
            <a:r>
              <a:rPr lang="en-US" dirty="0"/>
              <a:t>This is typically not specific to C; each computer system has a standard linker that is used for programs written in many different languages</a:t>
            </a:r>
          </a:p>
          <a:p>
            <a:r>
              <a:rPr lang="en-US" dirty="0"/>
              <a:t>It produces a single executable program, which can then be invoked or run</a:t>
            </a:r>
            <a:endParaRPr lang="en-IN" dirty="0"/>
          </a:p>
        </p:txBody>
      </p:sp>
      <p:sp>
        <p:nvSpPr>
          <p:cNvPr id="4" name="Slide Number Placeholder 3">
            <a:extLst>
              <a:ext uri="{FF2B5EF4-FFF2-40B4-BE49-F238E27FC236}">
                <a16:creationId xmlns:a16="http://schemas.microsoft.com/office/drawing/2014/main" id="{E0FFABEE-740B-D9EB-55C2-B3A913564769}"/>
              </a:ext>
            </a:extLst>
          </p:cNvPr>
          <p:cNvSpPr>
            <a:spLocks noGrp="1"/>
          </p:cNvSpPr>
          <p:nvPr>
            <p:ph type="sldNum" sz="quarter" idx="12"/>
          </p:nvPr>
        </p:nvSpPr>
        <p:spPr/>
        <p:txBody>
          <a:bodyPr/>
          <a:lstStyle/>
          <a:p>
            <a:fld id="{99B69CE0-A3EA-456E-9848-63DF137397BF}" type="slidenum">
              <a:rPr lang="en-IN" smtClean="0"/>
              <a:t>5</a:t>
            </a:fld>
            <a:endParaRPr lang="en-IN"/>
          </a:p>
        </p:txBody>
      </p:sp>
    </p:spTree>
    <p:extLst>
      <p:ext uri="{BB962C8B-B14F-4D97-AF65-F5344CB8AC3E}">
        <p14:creationId xmlns:p14="http://schemas.microsoft.com/office/powerpoint/2010/main" val="2714077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CC44-76D4-EE46-D609-1560F4B7F32E}"/>
              </a:ext>
            </a:extLst>
          </p:cNvPr>
          <p:cNvSpPr>
            <a:spLocks noGrp="1"/>
          </p:cNvSpPr>
          <p:nvPr>
            <p:ph type="title"/>
          </p:nvPr>
        </p:nvSpPr>
        <p:spPr/>
        <p:txBody>
          <a:bodyPr/>
          <a:lstStyle/>
          <a:p>
            <a:r>
              <a:rPr lang="en-IN" dirty="0"/>
              <a:t>Pointers</a:t>
            </a:r>
          </a:p>
        </p:txBody>
      </p:sp>
      <p:sp>
        <p:nvSpPr>
          <p:cNvPr id="3" name="Content Placeholder 2">
            <a:extLst>
              <a:ext uri="{FF2B5EF4-FFF2-40B4-BE49-F238E27FC236}">
                <a16:creationId xmlns:a16="http://schemas.microsoft.com/office/drawing/2014/main" id="{80F056C1-B02D-6315-84A4-9AC38CA0B3BB}"/>
              </a:ext>
            </a:extLst>
          </p:cNvPr>
          <p:cNvSpPr>
            <a:spLocks noGrp="1"/>
          </p:cNvSpPr>
          <p:nvPr>
            <p:ph idx="1"/>
          </p:nvPr>
        </p:nvSpPr>
        <p:spPr>
          <a:xfrm>
            <a:off x="838200" y="1310327"/>
            <a:ext cx="10515600" cy="2508048"/>
          </a:xfrm>
        </p:spPr>
        <p:txBody>
          <a:bodyPr>
            <a:normAutofit/>
          </a:bodyPr>
          <a:lstStyle/>
          <a:p>
            <a:r>
              <a:rPr lang="en-US" sz="2400" dirty="0"/>
              <a:t>Every variable is a memory location </a:t>
            </a:r>
          </a:p>
          <a:p>
            <a:r>
              <a:rPr lang="en-US" sz="2400" dirty="0"/>
              <a:t>Every memory location has its address defined which can be accessed using ampersand (&amp;) operator, which denotes an address in memory</a:t>
            </a:r>
          </a:p>
          <a:p>
            <a:r>
              <a:rPr lang="en-US" sz="2400" dirty="0"/>
              <a:t>A pointer is a variable which stores memory address of another variable of same data type</a:t>
            </a:r>
          </a:p>
          <a:p>
            <a:r>
              <a:rPr lang="en-US" sz="2400" dirty="0"/>
              <a:t>A pointer can be declared without data type using ‘void’</a:t>
            </a:r>
            <a:endParaRPr lang="en-IN" sz="2400" dirty="0"/>
          </a:p>
        </p:txBody>
      </p:sp>
      <p:sp>
        <p:nvSpPr>
          <p:cNvPr id="4" name="Slide Number Placeholder 3">
            <a:extLst>
              <a:ext uri="{FF2B5EF4-FFF2-40B4-BE49-F238E27FC236}">
                <a16:creationId xmlns:a16="http://schemas.microsoft.com/office/drawing/2014/main" id="{C933F07A-0885-3AE9-BA1F-CA1F4838DFB2}"/>
              </a:ext>
            </a:extLst>
          </p:cNvPr>
          <p:cNvSpPr>
            <a:spLocks noGrp="1"/>
          </p:cNvSpPr>
          <p:nvPr>
            <p:ph type="sldNum" sz="quarter" idx="12"/>
          </p:nvPr>
        </p:nvSpPr>
        <p:spPr/>
        <p:txBody>
          <a:bodyPr/>
          <a:lstStyle/>
          <a:p>
            <a:fld id="{99B69CE0-A3EA-456E-9848-63DF137397BF}" type="slidenum">
              <a:rPr lang="en-IN" smtClean="0"/>
              <a:t>50</a:t>
            </a:fld>
            <a:endParaRPr lang="en-IN"/>
          </a:p>
        </p:txBody>
      </p:sp>
      <p:pic>
        <p:nvPicPr>
          <p:cNvPr id="6" name="Picture 5">
            <a:extLst>
              <a:ext uri="{FF2B5EF4-FFF2-40B4-BE49-F238E27FC236}">
                <a16:creationId xmlns:a16="http://schemas.microsoft.com/office/drawing/2014/main" id="{C07C07E5-2548-031F-06A6-46B9D141FB94}"/>
              </a:ext>
            </a:extLst>
          </p:cNvPr>
          <p:cNvPicPr>
            <a:picLocks noChangeAspect="1"/>
          </p:cNvPicPr>
          <p:nvPr/>
        </p:nvPicPr>
        <p:blipFill>
          <a:blip r:embed="rId2"/>
          <a:stretch>
            <a:fillRect/>
          </a:stretch>
        </p:blipFill>
        <p:spPr>
          <a:xfrm>
            <a:off x="594928" y="3792642"/>
            <a:ext cx="4958462" cy="2928833"/>
          </a:xfrm>
          <a:prstGeom prst="rect">
            <a:avLst/>
          </a:prstGeom>
        </p:spPr>
      </p:pic>
      <p:pic>
        <p:nvPicPr>
          <p:cNvPr id="8" name="Picture 7">
            <a:extLst>
              <a:ext uri="{FF2B5EF4-FFF2-40B4-BE49-F238E27FC236}">
                <a16:creationId xmlns:a16="http://schemas.microsoft.com/office/drawing/2014/main" id="{8D70E7C7-8FB7-64D4-3C94-38D4CEC63BC8}"/>
              </a:ext>
            </a:extLst>
          </p:cNvPr>
          <p:cNvPicPr>
            <a:picLocks noChangeAspect="1"/>
          </p:cNvPicPr>
          <p:nvPr/>
        </p:nvPicPr>
        <p:blipFill>
          <a:blip r:embed="rId3"/>
          <a:stretch>
            <a:fillRect/>
          </a:stretch>
        </p:blipFill>
        <p:spPr>
          <a:xfrm>
            <a:off x="7478763" y="4214424"/>
            <a:ext cx="3524742" cy="562053"/>
          </a:xfrm>
          <a:prstGeom prst="rect">
            <a:avLst/>
          </a:prstGeom>
        </p:spPr>
      </p:pic>
      <p:sp>
        <p:nvSpPr>
          <p:cNvPr id="9" name="TextBox 8">
            <a:extLst>
              <a:ext uri="{FF2B5EF4-FFF2-40B4-BE49-F238E27FC236}">
                <a16:creationId xmlns:a16="http://schemas.microsoft.com/office/drawing/2014/main" id="{B44B939A-BF3B-7E39-6C77-68AA817138B0}"/>
              </a:ext>
            </a:extLst>
          </p:cNvPr>
          <p:cNvSpPr txBox="1"/>
          <p:nvPr/>
        </p:nvSpPr>
        <p:spPr>
          <a:xfrm>
            <a:off x="7395004" y="3792642"/>
            <a:ext cx="856325"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2673255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EB2C-377D-0CFD-F95B-3E79297DF55F}"/>
              </a:ext>
            </a:extLst>
          </p:cNvPr>
          <p:cNvSpPr>
            <a:spLocks noGrp="1"/>
          </p:cNvSpPr>
          <p:nvPr>
            <p:ph type="title"/>
          </p:nvPr>
        </p:nvSpPr>
        <p:spPr/>
        <p:txBody>
          <a:bodyPr/>
          <a:lstStyle/>
          <a:p>
            <a:r>
              <a:rPr lang="en-IN" dirty="0"/>
              <a:t>Pointer to a variable</a:t>
            </a:r>
          </a:p>
        </p:txBody>
      </p:sp>
      <p:sp>
        <p:nvSpPr>
          <p:cNvPr id="4" name="Slide Number Placeholder 3">
            <a:extLst>
              <a:ext uri="{FF2B5EF4-FFF2-40B4-BE49-F238E27FC236}">
                <a16:creationId xmlns:a16="http://schemas.microsoft.com/office/drawing/2014/main" id="{27CEBE48-EE92-5536-2BBC-B0924A620355}"/>
              </a:ext>
            </a:extLst>
          </p:cNvPr>
          <p:cNvSpPr>
            <a:spLocks noGrp="1"/>
          </p:cNvSpPr>
          <p:nvPr>
            <p:ph type="sldNum" sz="quarter" idx="12"/>
          </p:nvPr>
        </p:nvSpPr>
        <p:spPr/>
        <p:txBody>
          <a:bodyPr/>
          <a:lstStyle/>
          <a:p>
            <a:fld id="{99B69CE0-A3EA-456E-9848-63DF137397BF}" type="slidenum">
              <a:rPr lang="en-IN" smtClean="0"/>
              <a:t>51</a:t>
            </a:fld>
            <a:endParaRPr lang="en-IN"/>
          </a:p>
        </p:txBody>
      </p:sp>
      <p:pic>
        <p:nvPicPr>
          <p:cNvPr id="6" name="Picture 5">
            <a:extLst>
              <a:ext uri="{FF2B5EF4-FFF2-40B4-BE49-F238E27FC236}">
                <a16:creationId xmlns:a16="http://schemas.microsoft.com/office/drawing/2014/main" id="{7F38B33C-2233-3FDD-81D8-EA06064559D5}"/>
              </a:ext>
            </a:extLst>
          </p:cNvPr>
          <p:cNvPicPr>
            <a:picLocks noChangeAspect="1"/>
          </p:cNvPicPr>
          <p:nvPr/>
        </p:nvPicPr>
        <p:blipFill>
          <a:blip r:embed="rId2"/>
          <a:stretch>
            <a:fillRect/>
          </a:stretch>
        </p:blipFill>
        <p:spPr>
          <a:xfrm>
            <a:off x="370325" y="1271651"/>
            <a:ext cx="8240275" cy="4953691"/>
          </a:xfrm>
          <a:prstGeom prst="rect">
            <a:avLst/>
          </a:prstGeom>
        </p:spPr>
      </p:pic>
      <p:pic>
        <p:nvPicPr>
          <p:cNvPr id="8" name="Picture 7">
            <a:extLst>
              <a:ext uri="{FF2B5EF4-FFF2-40B4-BE49-F238E27FC236}">
                <a16:creationId xmlns:a16="http://schemas.microsoft.com/office/drawing/2014/main" id="{275B3214-C032-EA44-D7E2-3DC4C0CA6C06}"/>
              </a:ext>
            </a:extLst>
          </p:cNvPr>
          <p:cNvPicPr>
            <a:picLocks noChangeAspect="1"/>
          </p:cNvPicPr>
          <p:nvPr/>
        </p:nvPicPr>
        <p:blipFill>
          <a:blip r:embed="rId3"/>
          <a:stretch>
            <a:fillRect/>
          </a:stretch>
        </p:blipFill>
        <p:spPr>
          <a:xfrm>
            <a:off x="8911466" y="2886865"/>
            <a:ext cx="2767479" cy="1573445"/>
          </a:xfrm>
          <a:prstGeom prst="rect">
            <a:avLst/>
          </a:prstGeom>
        </p:spPr>
      </p:pic>
      <p:sp>
        <p:nvSpPr>
          <p:cNvPr id="9" name="TextBox 8">
            <a:extLst>
              <a:ext uri="{FF2B5EF4-FFF2-40B4-BE49-F238E27FC236}">
                <a16:creationId xmlns:a16="http://schemas.microsoft.com/office/drawing/2014/main" id="{B2EC669F-597A-991E-2A33-D7663FD84E8B}"/>
              </a:ext>
            </a:extLst>
          </p:cNvPr>
          <p:cNvSpPr txBox="1"/>
          <p:nvPr/>
        </p:nvSpPr>
        <p:spPr>
          <a:xfrm>
            <a:off x="8973178" y="2381459"/>
            <a:ext cx="1235947"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1563242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B353-D87C-F084-08DE-9737F700BF77}"/>
              </a:ext>
            </a:extLst>
          </p:cNvPr>
          <p:cNvSpPr>
            <a:spLocks noGrp="1"/>
          </p:cNvSpPr>
          <p:nvPr>
            <p:ph type="title"/>
          </p:nvPr>
        </p:nvSpPr>
        <p:spPr>
          <a:xfrm>
            <a:off x="838200" y="1781944"/>
            <a:ext cx="10515600" cy="775518"/>
          </a:xfrm>
        </p:spPr>
        <p:style>
          <a:lnRef idx="1">
            <a:schemeClr val="accent1"/>
          </a:lnRef>
          <a:fillRef idx="2">
            <a:schemeClr val="accent1"/>
          </a:fillRef>
          <a:effectRef idx="1">
            <a:schemeClr val="accent1"/>
          </a:effectRef>
          <a:fontRef idx="minor">
            <a:schemeClr val="dk1"/>
          </a:fontRef>
        </p:style>
        <p:txBody>
          <a:bodyPr/>
          <a:lstStyle/>
          <a:p>
            <a:r>
              <a:rPr lang="en-IN" dirty="0"/>
              <a:t>Void pointer?</a:t>
            </a:r>
          </a:p>
        </p:txBody>
      </p:sp>
      <p:sp>
        <p:nvSpPr>
          <p:cNvPr id="3" name="Slide Number Placeholder 2">
            <a:extLst>
              <a:ext uri="{FF2B5EF4-FFF2-40B4-BE49-F238E27FC236}">
                <a16:creationId xmlns:a16="http://schemas.microsoft.com/office/drawing/2014/main" id="{E3043D28-3E26-A85F-1F3B-FA086539245F}"/>
              </a:ext>
            </a:extLst>
          </p:cNvPr>
          <p:cNvSpPr>
            <a:spLocks noGrp="1"/>
          </p:cNvSpPr>
          <p:nvPr>
            <p:ph type="sldNum" sz="quarter" idx="12"/>
          </p:nvPr>
        </p:nvSpPr>
        <p:spPr/>
        <p:txBody>
          <a:bodyPr/>
          <a:lstStyle/>
          <a:p>
            <a:fld id="{99B69CE0-A3EA-456E-9848-63DF137397BF}" type="slidenum">
              <a:rPr lang="en-IN" smtClean="0"/>
              <a:t>52</a:t>
            </a:fld>
            <a:endParaRPr lang="en-IN"/>
          </a:p>
        </p:txBody>
      </p:sp>
      <p:sp>
        <p:nvSpPr>
          <p:cNvPr id="4" name="Title 1">
            <a:extLst>
              <a:ext uri="{FF2B5EF4-FFF2-40B4-BE49-F238E27FC236}">
                <a16:creationId xmlns:a16="http://schemas.microsoft.com/office/drawing/2014/main" id="{4CAC4573-E3D7-7F5C-570A-1A45412468DB}"/>
              </a:ext>
            </a:extLst>
          </p:cNvPr>
          <p:cNvSpPr txBox="1">
            <a:spLocks/>
          </p:cNvSpPr>
          <p:nvPr/>
        </p:nvSpPr>
        <p:spPr>
          <a:xfrm>
            <a:off x="838200" y="2952577"/>
            <a:ext cx="10515600" cy="775518"/>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t>NULL pointer?</a:t>
            </a:r>
          </a:p>
        </p:txBody>
      </p:sp>
      <p:sp>
        <p:nvSpPr>
          <p:cNvPr id="5" name="Title 1">
            <a:extLst>
              <a:ext uri="{FF2B5EF4-FFF2-40B4-BE49-F238E27FC236}">
                <a16:creationId xmlns:a16="http://schemas.microsoft.com/office/drawing/2014/main" id="{1F5DA6C3-6B2D-94EA-D841-89A6166B18E2}"/>
              </a:ext>
            </a:extLst>
          </p:cNvPr>
          <p:cNvSpPr txBox="1">
            <a:spLocks/>
          </p:cNvSpPr>
          <p:nvPr/>
        </p:nvSpPr>
        <p:spPr>
          <a:xfrm>
            <a:off x="838200" y="4123210"/>
            <a:ext cx="10515600" cy="775518"/>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t>Dangling pointer?</a:t>
            </a:r>
          </a:p>
        </p:txBody>
      </p:sp>
    </p:spTree>
    <p:extLst>
      <p:ext uri="{BB962C8B-B14F-4D97-AF65-F5344CB8AC3E}">
        <p14:creationId xmlns:p14="http://schemas.microsoft.com/office/powerpoint/2010/main" val="86522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8082-ACA2-AB34-D93A-C73F431CDAE7}"/>
              </a:ext>
            </a:extLst>
          </p:cNvPr>
          <p:cNvSpPr>
            <a:spLocks noGrp="1"/>
          </p:cNvSpPr>
          <p:nvPr>
            <p:ph type="title"/>
          </p:nvPr>
        </p:nvSpPr>
        <p:spPr/>
        <p:txBody>
          <a:bodyPr/>
          <a:lstStyle/>
          <a:p>
            <a:r>
              <a:rPr lang="en-IN" dirty="0"/>
              <a:t>Conditional Statements</a:t>
            </a:r>
          </a:p>
        </p:txBody>
      </p:sp>
      <p:sp>
        <p:nvSpPr>
          <p:cNvPr id="3" name="Content Placeholder 2">
            <a:extLst>
              <a:ext uri="{FF2B5EF4-FFF2-40B4-BE49-F238E27FC236}">
                <a16:creationId xmlns:a16="http://schemas.microsoft.com/office/drawing/2014/main" id="{B6EFB451-F2C9-A050-9E60-AD19F5C5C9D4}"/>
              </a:ext>
            </a:extLst>
          </p:cNvPr>
          <p:cNvSpPr>
            <a:spLocks noGrp="1"/>
          </p:cNvSpPr>
          <p:nvPr>
            <p:ph idx="1"/>
          </p:nvPr>
        </p:nvSpPr>
        <p:spPr/>
        <p:txBody>
          <a:bodyPr/>
          <a:lstStyle/>
          <a:p>
            <a:r>
              <a:rPr lang="en-IN" dirty="0"/>
              <a:t>Conditional statements require the usage of relational operators such as &gt;, &lt;, &gt;=, &lt;=, ==</a:t>
            </a:r>
          </a:p>
          <a:p>
            <a:r>
              <a:rPr lang="en-IN" dirty="0"/>
              <a:t>Conditional statements offered in C</a:t>
            </a:r>
          </a:p>
          <a:p>
            <a:pPr lvl="1"/>
            <a:r>
              <a:rPr lang="en-US" dirty="0">
                <a:solidFill>
                  <a:srgbClr val="00B050"/>
                </a:solidFill>
              </a:rPr>
              <a:t>if</a:t>
            </a:r>
            <a:r>
              <a:rPr lang="en-US" dirty="0"/>
              <a:t> to specify a block of code to be executed, if a specified condition is true</a:t>
            </a:r>
          </a:p>
          <a:p>
            <a:pPr lvl="1"/>
            <a:r>
              <a:rPr lang="en-US" dirty="0">
                <a:solidFill>
                  <a:srgbClr val="00B050"/>
                </a:solidFill>
              </a:rPr>
              <a:t>else</a:t>
            </a:r>
            <a:r>
              <a:rPr lang="en-US" dirty="0"/>
              <a:t> to specify a block of code to be executed, if the same condition is false</a:t>
            </a:r>
          </a:p>
          <a:p>
            <a:pPr lvl="1"/>
            <a:r>
              <a:rPr lang="en-US" dirty="0">
                <a:solidFill>
                  <a:srgbClr val="00B050"/>
                </a:solidFill>
              </a:rPr>
              <a:t>else if </a:t>
            </a:r>
            <a:r>
              <a:rPr lang="en-US" dirty="0"/>
              <a:t>to specify a new condition to test, if the first condition is false</a:t>
            </a:r>
          </a:p>
          <a:p>
            <a:pPr lvl="1"/>
            <a:r>
              <a:rPr lang="en-US" dirty="0">
                <a:solidFill>
                  <a:srgbClr val="00B050"/>
                </a:solidFill>
              </a:rPr>
              <a:t>switch</a:t>
            </a:r>
            <a:r>
              <a:rPr lang="en-US" dirty="0"/>
              <a:t> to specify many alternative blocks of code to be executed</a:t>
            </a:r>
            <a:endParaRPr lang="en-IN" dirty="0"/>
          </a:p>
        </p:txBody>
      </p:sp>
      <p:sp>
        <p:nvSpPr>
          <p:cNvPr id="4" name="Slide Number Placeholder 3">
            <a:extLst>
              <a:ext uri="{FF2B5EF4-FFF2-40B4-BE49-F238E27FC236}">
                <a16:creationId xmlns:a16="http://schemas.microsoft.com/office/drawing/2014/main" id="{1CCBE84B-5859-8096-FDB9-74A3928C9670}"/>
              </a:ext>
            </a:extLst>
          </p:cNvPr>
          <p:cNvSpPr>
            <a:spLocks noGrp="1"/>
          </p:cNvSpPr>
          <p:nvPr>
            <p:ph type="sldNum" sz="quarter" idx="12"/>
          </p:nvPr>
        </p:nvSpPr>
        <p:spPr/>
        <p:txBody>
          <a:bodyPr/>
          <a:lstStyle/>
          <a:p>
            <a:fld id="{99B69CE0-A3EA-456E-9848-63DF137397BF}" type="slidenum">
              <a:rPr lang="en-IN" smtClean="0"/>
              <a:t>53</a:t>
            </a:fld>
            <a:endParaRPr lang="en-IN"/>
          </a:p>
        </p:txBody>
      </p:sp>
    </p:spTree>
    <p:extLst>
      <p:ext uri="{BB962C8B-B14F-4D97-AF65-F5344CB8AC3E}">
        <p14:creationId xmlns:p14="http://schemas.microsoft.com/office/powerpoint/2010/main" val="2467995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5E8C-8F49-F076-22A5-97A960E9E63A}"/>
              </a:ext>
            </a:extLst>
          </p:cNvPr>
          <p:cNvSpPr>
            <a:spLocks noGrp="1"/>
          </p:cNvSpPr>
          <p:nvPr>
            <p:ph type="title"/>
          </p:nvPr>
        </p:nvSpPr>
        <p:spPr/>
        <p:txBody>
          <a:bodyPr/>
          <a:lstStyle/>
          <a:p>
            <a:r>
              <a:rPr lang="en-IN" dirty="0"/>
              <a:t>if Statement</a:t>
            </a:r>
          </a:p>
        </p:txBody>
      </p:sp>
      <p:sp>
        <p:nvSpPr>
          <p:cNvPr id="4" name="Slide Number Placeholder 3">
            <a:extLst>
              <a:ext uri="{FF2B5EF4-FFF2-40B4-BE49-F238E27FC236}">
                <a16:creationId xmlns:a16="http://schemas.microsoft.com/office/drawing/2014/main" id="{2FF5A9C6-0BD9-1663-10D3-BFB47A02A871}"/>
              </a:ext>
            </a:extLst>
          </p:cNvPr>
          <p:cNvSpPr>
            <a:spLocks noGrp="1"/>
          </p:cNvSpPr>
          <p:nvPr>
            <p:ph type="sldNum" sz="quarter" idx="12"/>
          </p:nvPr>
        </p:nvSpPr>
        <p:spPr/>
        <p:txBody>
          <a:bodyPr/>
          <a:lstStyle/>
          <a:p>
            <a:fld id="{99B69CE0-A3EA-456E-9848-63DF137397BF}" type="slidenum">
              <a:rPr lang="en-IN" smtClean="0"/>
              <a:t>54</a:t>
            </a:fld>
            <a:endParaRPr lang="en-IN"/>
          </a:p>
        </p:txBody>
      </p:sp>
      <p:pic>
        <p:nvPicPr>
          <p:cNvPr id="6" name="Picture 5">
            <a:extLst>
              <a:ext uri="{FF2B5EF4-FFF2-40B4-BE49-F238E27FC236}">
                <a16:creationId xmlns:a16="http://schemas.microsoft.com/office/drawing/2014/main" id="{8157C93F-0567-D2E9-3AF5-BC0DEC807A99}"/>
              </a:ext>
            </a:extLst>
          </p:cNvPr>
          <p:cNvPicPr>
            <a:picLocks noChangeAspect="1"/>
          </p:cNvPicPr>
          <p:nvPr/>
        </p:nvPicPr>
        <p:blipFill>
          <a:blip r:embed="rId2"/>
          <a:stretch>
            <a:fillRect/>
          </a:stretch>
        </p:blipFill>
        <p:spPr>
          <a:xfrm>
            <a:off x="838201" y="1232685"/>
            <a:ext cx="5981018" cy="947972"/>
          </a:xfrm>
          <a:prstGeom prst="rect">
            <a:avLst/>
          </a:prstGeom>
          <a:ln>
            <a:solidFill>
              <a:schemeClr val="accent2">
                <a:lumMod val="50000"/>
              </a:schemeClr>
            </a:solidFill>
          </a:ln>
        </p:spPr>
      </p:pic>
      <p:pic>
        <p:nvPicPr>
          <p:cNvPr id="8" name="Picture 7">
            <a:extLst>
              <a:ext uri="{FF2B5EF4-FFF2-40B4-BE49-F238E27FC236}">
                <a16:creationId xmlns:a16="http://schemas.microsoft.com/office/drawing/2014/main" id="{576E1A9E-A031-73B4-E53E-F23BA647F471}"/>
              </a:ext>
            </a:extLst>
          </p:cNvPr>
          <p:cNvPicPr>
            <a:picLocks noChangeAspect="1"/>
          </p:cNvPicPr>
          <p:nvPr/>
        </p:nvPicPr>
        <p:blipFill>
          <a:blip r:embed="rId3"/>
          <a:stretch>
            <a:fillRect/>
          </a:stretch>
        </p:blipFill>
        <p:spPr>
          <a:xfrm>
            <a:off x="7761516" y="1140644"/>
            <a:ext cx="3713702" cy="918653"/>
          </a:xfrm>
          <a:prstGeom prst="rect">
            <a:avLst/>
          </a:prstGeom>
        </p:spPr>
      </p:pic>
      <p:sp>
        <p:nvSpPr>
          <p:cNvPr id="9" name="Title 1">
            <a:extLst>
              <a:ext uri="{FF2B5EF4-FFF2-40B4-BE49-F238E27FC236}">
                <a16:creationId xmlns:a16="http://schemas.microsoft.com/office/drawing/2014/main" id="{DE423977-3DCE-3733-90CF-D3A0FB32ED68}"/>
              </a:ext>
            </a:extLst>
          </p:cNvPr>
          <p:cNvSpPr txBox="1">
            <a:spLocks/>
          </p:cNvSpPr>
          <p:nvPr/>
        </p:nvSpPr>
        <p:spPr>
          <a:xfrm>
            <a:off x="838200" y="3138943"/>
            <a:ext cx="10515600" cy="775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t>else Statement</a:t>
            </a:r>
          </a:p>
        </p:txBody>
      </p:sp>
      <p:pic>
        <p:nvPicPr>
          <p:cNvPr id="11" name="Picture 10">
            <a:extLst>
              <a:ext uri="{FF2B5EF4-FFF2-40B4-BE49-F238E27FC236}">
                <a16:creationId xmlns:a16="http://schemas.microsoft.com/office/drawing/2014/main" id="{3D723050-F819-6CC4-364E-E2F091C0CEB3}"/>
              </a:ext>
            </a:extLst>
          </p:cNvPr>
          <p:cNvPicPr>
            <a:picLocks noChangeAspect="1"/>
          </p:cNvPicPr>
          <p:nvPr/>
        </p:nvPicPr>
        <p:blipFill>
          <a:blip r:embed="rId4"/>
          <a:stretch>
            <a:fillRect/>
          </a:stretch>
        </p:blipFill>
        <p:spPr>
          <a:xfrm>
            <a:off x="838200" y="3974749"/>
            <a:ext cx="6058746" cy="1448002"/>
          </a:xfrm>
          <a:prstGeom prst="rect">
            <a:avLst/>
          </a:prstGeom>
          <a:ln>
            <a:solidFill>
              <a:schemeClr val="accent5">
                <a:lumMod val="50000"/>
              </a:schemeClr>
            </a:solidFill>
          </a:ln>
        </p:spPr>
      </p:pic>
      <p:pic>
        <p:nvPicPr>
          <p:cNvPr id="13" name="Picture 12">
            <a:extLst>
              <a:ext uri="{FF2B5EF4-FFF2-40B4-BE49-F238E27FC236}">
                <a16:creationId xmlns:a16="http://schemas.microsoft.com/office/drawing/2014/main" id="{BBFA8903-74EE-F96C-03C0-D6EE82179F23}"/>
              </a:ext>
            </a:extLst>
          </p:cNvPr>
          <p:cNvPicPr>
            <a:picLocks noChangeAspect="1"/>
          </p:cNvPicPr>
          <p:nvPr/>
        </p:nvPicPr>
        <p:blipFill>
          <a:blip r:embed="rId5"/>
          <a:stretch>
            <a:fillRect/>
          </a:stretch>
        </p:blipFill>
        <p:spPr>
          <a:xfrm>
            <a:off x="7761516" y="3914460"/>
            <a:ext cx="3050510" cy="1910639"/>
          </a:xfrm>
          <a:prstGeom prst="rect">
            <a:avLst/>
          </a:prstGeom>
        </p:spPr>
      </p:pic>
    </p:spTree>
    <p:extLst>
      <p:ext uri="{BB962C8B-B14F-4D97-AF65-F5344CB8AC3E}">
        <p14:creationId xmlns:p14="http://schemas.microsoft.com/office/powerpoint/2010/main" val="356170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1877-B739-833B-9072-471D418CE4B6}"/>
              </a:ext>
            </a:extLst>
          </p:cNvPr>
          <p:cNvSpPr>
            <a:spLocks noGrp="1"/>
          </p:cNvSpPr>
          <p:nvPr>
            <p:ph type="title"/>
          </p:nvPr>
        </p:nvSpPr>
        <p:spPr/>
        <p:txBody>
          <a:bodyPr/>
          <a:lstStyle/>
          <a:p>
            <a:r>
              <a:rPr lang="en-IN" dirty="0"/>
              <a:t>else if Statement</a:t>
            </a:r>
          </a:p>
        </p:txBody>
      </p:sp>
      <p:sp>
        <p:nvSpPr>
          <p:cNvPr id="3" name="Slide Number Placeholder 2">
            <a:extLst>
              <a:ext uri="{FF2B5EF4-FFF2-40B4-BE49-F238E27FC236}">
                <a16:creationId xmlns:a16="http://schemas.microsoft.com/office/drawing/2014/main" id="{E3CA7614-0A48-8162-86B9-E60BAB5A333D}"/>
              </a:ext>
            </a:extLst>
          </p:cNvPr>
          <p:cNvSpPr>
            <a:spLocks noGrp="1"/>
          </p:cNvSpPr>
          <p:nvPr>
            <p:ph type="sldNum" sz="quarter" idx="12"/>
          </p:nvPr>
        </p:nvSpPr>
        <p:spPr/>
        <p:txBody>
          <a:bodyPr/>
          <a:lstStyle/>
          <a:p>
            <a:fld id="{99B69CE0-A3EA-456E-9848-63DF137397BF}" type="slidenum">
              <a:rPr lang="en-IN" smtClean="0"/>
              <a:t>55</a:t>
            </a:fld>
            <a:endParaRPr lang="en-IN"/>
          </a:p>
        </p:txBody>
      </p:sp>
      <p:pic>
        <p:nvPicPr>
          <p:cNvPr id="5" name="Picture 4">
            <a:extLst>
              <a:ext uri="{FF2B5EF4-FFF2-40B4-BE49-F238E27FC236}">
                <a16:creationId xmlns:a16="http://schemas.microsoft.com/office/drawing/2014/main" id="{5CCF0E99-8217-6F44-CE9D-DF7F35350551}"/>
              </a:ext>
            </a:extLst>
          </p:cNvPr>
          <p:cNvPicPr>
            <a:picLocks noChangeAspect="1"/>
          </p:cNvPicPr>
          <p:nvPr/>
        </p:nvPicPr>
        <p:blipFill>
          <a:blip r:embed="rId2"/>
          <a:stretch>
            <a:fillRect/>
          </a:stretch>
        </p:blipFill>
        <p:spPr>
          <a:xfrm>
            <a:off x="476460" y="1281132"/>
            <a:ext cx="8402223" cy="1924319"/>
          </a:xfrm>
          <a:prstGeom prst="rect">
            <a:avLst/>
          </a:prstGeom>
          <a:ln>
            <a:solidFill>
              <a:srgbClr val="7030A0"/>
            </a:solidFill>
          </a:ln>
        </p:spPr>
      </p:pic>
      <p:pic>
        <p:nvPicPr>
          <p:cNvPr id="7" name="Picture 6">
            <a:extLst>
              <a:ext uri="{FF2B5EF4-FFF2-40B4-BE49-F238E27FC236}">
                <a16:creationId xmlns:a16="http://schemas.microsoft.com/office/drawing/2014/main" id="{93066300-F5BF-E601-6A77-A60F545A725B}"/>
              </a:ext>
            </a:extLst>
          </p:cNvPr>
          <p:cNvPicPr>
            <a:picLocks noChangeAspect="1"/>
          </p:cNvPicPr>
          <p:nvPr/>
        </p:nvPicPr>
        <p:blipFill>
          <a:blip r:embed="rId3"/>
          <a:stretch>
            <a:fillRect/>
          </a:stretch>
        </p:blipFill>
        <p:spPr>
          <a:xfrm>
            <a:off x="9212477" y="1162052"/>
            <a:ext cx="2838846" cy="2162477"/>
          </a:xfrm>
          <a:prstGeom prst="rect">
            <a:avLst/>
          </a:prstGeom>
        </p:spPr>
      </p:pic>
      <p:sp>
        <p:nvSpPr>
          <p:cNvPr id="8" name="Title 1">
            <a:extLst>
              <a:ext uri="{FF2B5EF4-FFF2-40B4-BE49-F238E27FC236}">
                <a16:creationId xmlns:a16="http://schemas.microsoft.com/office/drawing/2014/main" id="{034EE2F2-DF5F-C367-67E3-5EA8E26B7C1C}"/>
              </a:ext>
            </a:extLst>
          </p:cNvPr>
          <p:cNvSpPr txBox="1">
            <a:spLocks/>
          </p:cNvSpPr>
          <p:nvPr/>
        </p:nvSpPr>
        <p:spPr>
          <a:xfrm>
            <a:off x="838200" y="3654260"/>
            <a:ext cx="10515600" cy="775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r>
              <a:rPr lang="en-US" b="0" i="0" dirty="0">
                <a:solidFill>
                  <a:srgbClr val="000000"/>
                </a:solidFill>
                <a:effectLst/>
                <a:latin typeface="Segoe UI" panose="020B0502040204020203" pitchFamily="34" charset="0"/>
              </a:rPr>
              <a:t>Shorthand If...Else (Ternary Operator)</a:t>
            </a:r>
          </a:p>
        </p:txBody>
      </p:sp>
      <p:pic>
        <p:nvPicPr>
          <p:cNvPr id="10" name="Picture 9">
            <a:extLst>
              <a:ext uri="{FF2B5EF4-FFF2-40B4-BE49-F238E27FC236}">
                <a16:creationId xmlns:a16="http://schemas.microsoft.com/office/drawing/2014/main" id="{73D14E5F-FD8A-9428-8E95-65757C834CFA}"/>
              </a:ext>
            </a:extLst>
          </p:cNvPr>
          <p:cNvPicPr>
            <a:picLocks noChangeAspect="1"/>
          </p:cNvPicPr>
          <p:nvPr/>
        </p:nvPicPr>
        <p:blipFill>
          <a:blip r:embed="rId4"/>
          <a:stretch>
            <a:fillRect/>
          </a:stretch>
        </p:blipFill>
        <p:spPr>
          <a:xfrm>
            <a:off x="2596662" y="4609029"/>
            <a:ext cx="5896798" cy="362001"/>
          </a:xfrm>
          <a:prstGeom prst="rect">
            <a:avLst/>
          </a:prstGeom>
          <a:ln>
            <a:solidFill>
              <a:srgbClr val="FFC000"/>
            </a:solidFill>
          </a:ln>
        </p:spPr>
      </p:pic>
      <p:pic>
        <p:nvPicPr>
          <p:cNvPr id="12" name="Picture 11">
            <a:extLst>
              <a:ext uri="{FF2B5EF4-FFF2-40B4-BE49-F238E27FC236}">
                <a16:creationId xmlns:a16="http://schemas.microsoft.com/office/drawing/2014/main" id="{76B3316F-F1FF-5919-DB28-8C1B3C0CC626}"/>
              </a:ext>
            </a:extLst>
          </p:cNvPr>
          <p:cNvPicPr>
            <a:picLocks noChangeAspect="1"/>
          </p:cNvPicPr>
          <p:nvPr/>
        </p:nvPicPr>
        <p:blipFill>
          <a:blip r:embed="rId5"/>
          <a:stretch>
            <a:fillRect/>
          </a:stretch>
        </p:blipFill>
        <p:spPr>
          <a:xfrm>
            <a:off x="1327865" y="5150282"/>
            <a:ext cx="2743583" cy="1667108"/>
          </a:xfrm>
          <a:prstGeom prst="rect">
            <a:avLst/>
          </a:prstGeom>
        </p:spPr>
      </p:pic>
      <p:pic>
        <p:nvPicPr>
          <p:cNvPr id="14" name="Picture 13">
            <a:extLst>
              <a:ext uri="{FF2B5EF4-FFF2-40B4-BE49-F238E27FC236}">
                <a16:creationId xmlns:a16="http://schemas.microsoft.com/office/drawing/2014/main" id="{2F1F805B-C680-806A-58CF-00874E3363D6}"/>
              </a:ext>
            </a:extLst>
          </p:cNvPr>
          <p:cNvPicPr>
            <a:picLocks noChangeAspect="1"/>
          </p:cNvPicPr>
          <p:nvPr/>
        </p:nvPicPr>
        <p:blipFill>
          <a:blip r:embed="rId6"/>
          <a:stretch>
            <a:fillRect/>
          </a:stretch>
        </p:blipFill>
        <p:spPr>
          <a:xfrm>
            <a:off x="5854073" y="5399935"/>
            <a:ext cx="6049219" cy="638264"/>
          </a:xfrm>
          <a:prstGeom prst="rect">
            <a:avLst/>
          </a:prstGeom>
        </p:spPr>
      </p:pic>
      <p:sp>
        <p:nvSpPr>
          <p:cNvPr id="15" name="Arrow: Left-Right 14">
            <a:extLst>
              <a:ext uri="{FF2B5EF4-FFF2-40B4-BE49-F238E27FC236}">
                <a16:creationId xmlns:a16="http://schemas.microsoft.com/office/drawing/2014/main" id="{C3971C9A-2965-9F0D-5662-C2666C4CC0E9}"/>
              </a:ext>
            </a:extLst>
          </p:cNvPr>
          <p:cNvSpPr/>
          <p:nvPr/>
        </p:nvSpPr>
        <p:spPr>
          <a:xfrm>
            <a:off x="4284496" y="5455167"/>
            <a:ext cx="1356528" cy="572723"/>
          </a:xfrm>
          <a:prstGeom prst="lef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4455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70E5-B931-CD08-F24D-4DCA4A7F8493}"/>
              </a:ext>
            </a:extLst>
          </p:cNvPr>
          <p:cNvSpPr>
            <a:spLocks noGrp="1"/>
          </p:cNvSpPr>
          <p:nvPr>
            <p:ph type="title"/>
          </p:nvPr>
        </p:nvSpPr>
        <p:spPr>
          <a:xfrm>
            <a:off x="285540" y="369650"/>
            <a:ext cx="10515600" cy="775518"/>
          </a:xfrm>
        </p:spPr>
        <p:txBody>
          <a:bodyPr/>
          <a:lstStyle/>
          <a:p>
            <a:r>
              <a:rPr lang="en-IN" dirty="0"/>
              <a:t>Switch Statement</a:t>
            </a:r>
          </a:p>
        </p:txBody>
      </p:sp>
      <p:sp>
        <p:nvSpPr>
          <p:cNvPr id="3" name="Slide Number Placeholder 2">
            <a:extLst>
              <a:ext uri="{FF2B5EF4-FFF2-40B4-BE49-F238E27FC236}">
                <a16:creationId xmlns:a16="http://schemas.microsoft.com/office/drawing/2014/main" id="{472D8B39-8265-94D2-335F-FEF9CFD74994}"/>
              </a:ext>
            </a:extLst>
          </p:cNvPr>
          <p:cNvSpPr>
            <a:spLocks noGrp="1"/>
          </p:cNvSpPr>
          <p:nvPr>
            <p:ph type="sldNum" sz="quarter" idx="12"/>
          </p:nvPr>
        </p:nvSpPr>
        <p:spPr/>
        <p:txBody>
          <a:bodyPr/>
          <a:lstStyle/>
          <a:p>
            <a:fld id="{99B69CE0-A3EA-456E-9848-63DF137397BF}" type="slidenum">
              <a:rPr lang="en-IN" smtClean="0"/>
              <a:t>56</a:t>
            </a:fld>
            <a:endParaRPr lang="en-IN"/>
          </a:p>
        </p:txBody>
      </p:sp>
      <p:pic>
        <p:nvPicPr>
          <p:cNvPr id="5" name="Picture 4">
            <a:extLst>
              <a:ext uri="{FF2B5EF4-FFF2-40B4-BE49-F238E27FC236}">
                <a16:creationId xmlns:a16="http://schemas.microsoft.com/office/drawing/2014/main" id="{A5E70468-14C0-CD84-FBA0-89E14532216A}"/>
              </a:ext>
            </a:extLst>
          </p:cNvPr>
          <p:cNvPicPr>
            <a:picLocks noChangeAspect="1"/>
          </p:cNvPicPr>
          <p:nvPr/>
        </p:nvPicPr>
        <p:blipFill>
          <a:blip r:embed="rId2"/>
          <a:stretch>
            <a:fillRect/>
          </a:stretch>
        </p:blipFill>
        <p:spPr>
          <a:xfrm>
            <a:off x="838200" y="1724568"/>
            <a:ext cx="2238687" cy="2705478"/>
          </a:xfrm>
          <a:prstGeom prst="rect">
            <a:avLst/>
          </a:prstGeom>
          <a:ln>
            <a:solidFill>
              <a:srgbClr val="00B050"/>
            </a:solidFill>
          </a:ln>
        </p:spPr>
      </p:pic>
      <p:pic>
        <p:nvPicPr>
          <p:cNvPr id="7" name="Picture 6">
            <a:extLst>
              <a:ext uri="{FF2B5EF4-FFF2-40B4-BE49-F238E27FC236}">
                <a16:creationId xmlns:a16="http://schemas.microsoft.com/office/drawing/2014/main" id="{2D784B85-1D20-E065-F8DF-921AF06A51BC}"/>
              </a:ext>
            </a:extLst>
          </p:cNvPr>
          <p:cNvPicPr>
            <a:picLocks noChangeAspect="1"/>
          </p:cNvPicPr>
          <p:nvPr/>
        </p:nvPicPr>
        <p:blipFill>
          <a:blip r:embed="rId3"/>
          <a:stretch>
            <a:fillRect/>
          </a:stretch>
        </p:blipFill>
        <p:spPr>
          <a:xfrm>
            <a:off x="4700392" y="18095"/>
            <a:ext cx="2791215" cy="6839905"/>
          </a:xfrm>
          <a:prstGeom prst="rect">
            <a:avLst/>
          </a:prstGeom>
          <a:ln>
            <a:solidFill>
              <a:schemeClr val="accent5">
                <a:lumMod val="75000"/>
              </a:schemeClr>
            </a:solidFill>
          </a:ln>
        </p:spPr>
      </p:pic>
      <p:pic>
        <p:nvPicPr>
          <p:cNvPr id="9" name="Picture 8">
            <a:extLst>
              <a:ext uri="{FF2B5EF4-FFF2-40B4-BE49-F238E27FC236}">
                <a16:creationId xmlns:a16="http://schemas.microsoft.com/office/drawing/2014/main" id="{51A7C85A-0784-0D4F-8935-ADAB75451307}"/>
              </a:ext>
            </a:extLst>
          </p:cNvPr>
          <p:cNvPicPr>
            <a:picLocks noChangeAspect="1"/>
          </p:cNvPicPr>
          <p:nvPr/>
        </p:nvPicPr>
        <p:blipFill>
          <a:blip r:embed="rId4"/>
          <a:stretch>
            <a:fillRect/>
          </a:stretch>
        </p:blipFill>
        <p:spPr>
          <a:xfrm>
            <a:off x="7604468" y="1496723"/>
            <a:ext cx="4525006" cy="3315163"/>
          </a:xfrm>
          <a:prstGeom prst="rect">
            <a:avLst/>
          </a:prstGeom>
          <a:ln>
            <a:solidFill>
              <a:srgbClr val="0070C0"/>
            </a:solidFill>
          </a:ln>
        </p:spPr>
      </p:pic>
    </p:spTree>
    <p:extLst>
      <p:ext uri="{BB962C8B-B14F-4D97-AF65-F5344CB8AC3E}">
        <p14:creationId xmlns:p14="http://schemas.microsoft.com/office/powerpoint/2010/main" val="1219399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7CC0-A43C-BAE1-CFE8-4A79061219B0}"/>
              </a:ext>
            </a:extLst>
          </p:cNvPr>
          <p:cNvSpPr>
            <a:spLocks noGrp="1"/>
          </p:cNvSpPr>
          <p:nvPr>
            <p:ph type="title"/>
          </p:nvPr>
        </p:nvSpPr>
        <p:spPr/>
        <p:txBody>
          <a:bodyPr/>
          <a:lstStyle/>
          <a:p>
            <a:r>
              <a:rPr lang="en-IN" dirty="0"/>
              <a:t>Looping Statements</a:t>
            </a:r>
          </a:p>
        </p:txBody>
      </p:sp>
      <p:sp>
        <p:nvSpPr>
          <p:cNvPr id="3" name="Content Placeholder 2">
            <a:extLst>
              <a:ext uri="{FF2B5EF4-FFF2-40B4-BE49-F238E27FC236}">
                <a16:creationId xmlns:a16="http://schemas.microsoft.com/office/drawing/2014/main" id="{CA4C87FE-B702-4FE6-FE02-49D45ED72680}"/>
              </a:ext>
            </a:extLst>
          </p:cNvPr>
          <p:cNvSpPr>
            <a:spLocks noGrp="1"/>
          </p:cNvSpPr>
          <p:nvPr>
            <p:ph idx="1"/>
          </p:nvPr>
        </p:nvSpPr>
        <p:spPr>
          <a:xfrm>
            <a:off x="838200" y="1310326"/>
            <a:ext cx="10515600" cy="1875001"/>
          </a:xfrm>
        </p:spPr>
        <p:txBody>
          <a:bodyPr/>
          <a:lstStyle/>
          <a:p>
            <a:r>
              <a:rPr lang="en-US" dirty="0"/>
              <a:t>Loops can execute a block of code as long as a specified condition is reached</a:t>
            </a:r>
          </a:p>
          <a:p>
            <a:r>
              <a:rPr lang="en-US" dirty="0"/>
              <a:t>Loops are handy because they save time, reduce errors, and they make code more readable</a:t>
            </a:r>
            <a:endParaRPr lang="en-IN" dirty="0"/>
          </a:p>
        </p:txBody>
      </p:sp>
      <p:sp>
        <p:nvSpPr>
          <p:cNvPr id="4" name="Slide Number Placeholder 3">
            <a:extLst>
              <a:ext uri="{FF2B5EF4-FFF2-40B4-BE49-F238E27FC236}">
                <a16:creationId xmlns:a16="http://schemas.microsoft.com/office/drawing/2014/main" id="{CC5C214B-6AFA-CE82-6036-0D214BEF6225}"/>
              </a:ext>
            </a:extLst>
          </p:cNvPr>
          <p:cNvSpPr>
            <a:spLocks noGrp="1"/>
          </p:cNvSpPr>
          <p:nvPr>
            <p:ph type="sldNum" sz="quarter" idx="12"/>
          </p:nvPr>
        </p:nvSpPr>
        <p:spPr/>
        <p:txBody>
          <a:bodyPr/>
          <a:lstStyle/>
          <a:p>
            <a:fld id="{99B69CE0-A3EA-456E-9848-63DF137397BF}" type="slidenum">
              <a:rPr lang="en-IN" smtClean="0"/>
              <a:t>57</a:t>
            </a:fld>
            <a:endParaRPr lang="en-IN"/>
          </a:p>
        </p:txBody>
      </p:sp>
      <p:sp>
        <p:nvSpPr>
          <p:cNvPr id="5" name="Title 1">
            <a:extLst>
              <a:ext uri="{FF2B5EF4-FFF2-40B4-BE49-F238E27FC236}">
                <a16:creationId xmlns:a16="http://schemas.microsoft.com/office/drawing/2014/main" id="{5CEB3685-D81B-B2ED-0CBF-3478E51E7627}"/>
              </a:ext>
            </a:extLst>
          </p:cNvPr>
          <p:cNvSpPr txBox="1">
            <a:spLocks/>
          </p:cNvSpPr>
          <p:nvPr/>
        </p:nvSpPr>
        <p:spPr>
          <a:xfrm>
            <a:off x="838200" y="3185327"/>
            <a:ext cx="10515600" cy="775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t>While Loop</a:t>
            </a:r>
          </a:p>
        </p:txBody>
      </p:sp>
      <p:pic>
        <p:nvPicPr>
          <p:cNvPr id="9" name="Picture 8">
            <a:extLst>
              <a:ext uri="{FF2B5EF4-FFF2-40B4-BE49-F238E27FC236}">
                <a16:creationId xmlns:a16="http://schemas.microsoft.com/office/drawing/2014/main" id="{51CE9234-BF10-1F3F-DE9F-C9922F22A139}"/>
              </a:ext>
            </a:extLst>
          </p:cNvPr>
          <p:cNvPicPr>
            <a:picLocks noChangeAspect="1"/>
          </p:cNvPicPr>
          <p:nvPr/>
        </p:nvPicPr>
        <p:blipFill>
          <a:blip r:embed="rId2"/>
          <a:stretch>
            <a:fillRect/>
          </a:stretch>
        </p:blipFill>
        <p:spPr>
          <a:xfrm>
            <a:off x="1873181" y="4032197"/>
            <a:ext cx="3219899" cy="876422"/>
          </a:xfrm>
          <a:prstGeom prst="rect">
            <a:avLst/>
          </a:prstGeom>
          <a:ln>
            <a:solidFill>
              <a:schemeClr val="accent5"/>
            </a:solidFill>
          </a:ln>
        </p:spPr>
      </p:pic>
      <p:pic>
        <p:nvPicPr>
          <p:cNvPr id="11" name="Picture 10">
            <a:extLst>
              <a:ext uri="{FF2B5EF4-FFF2-40B4-BE49-F238E27FC236}">
                <a16:creationId xmlns:a16="http://schemas.microsoft.com/office/drawing/2014/main" id="{5B4712BD-E4FF-F600-4038-51A790644755}"/>
              </a:ext>
            </a:extLst>
          </p:cNvPr>
          <p:cNvPicPr>
            <a:picLocks noChangeAspect="1"/>
          </p:cNvPicPr>
          <p:nvPr/>
        </p:nvPicPr>
        <p:blipFill>
          <a:blip r:embed="rId3"/>
          <a:stretch>
            <a:fillRect/>
          </a:stretch>
        </p:blipFill>
        <p:spPr>
          <a:xfrm>
            <a:off x="5882052" y="3960845"/>
            <a:ext cx="2514245" cy="1851494"/>
          </a:xfrm>
          <a:prstGeom prst="rect">
            <a:avLst/>
          </a:prstGeom>
        </p:spPr>
      </p:pic>
    </p:spTree>
    <p:extLst>
      <p:ext uri="{BB962C8B-B14F-4D97-AF65-F5344CB8AC3E}">
        <p14:creationId xmlns:p14="http://schemas.microsoft.com/office/powerpoint/2010/main" val="1086169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AD86-78E1-E2BE-3F70-1663C9C9BDF3}"/>
              </a:ext>
            </a:extLst>
          </p:cNvPr>
          <p:cNvSpPr>
            <a:spLocks noGrp="1"/>
          </p:cNvSpPr>
          <p:nvPr>
            <p:ph type="title"/>
          </p:nvPr>
        </p:nvSpPr>
        <p:spPr/>
        <p:txBody>
          <a:bodyPr/>
          <a:lstStyle/>
          <a:p>
            <a:r>
              <a:rPr lang="en-IN" dirty="0"/>
              <a:t>do/While Loop</a:t>
            </a:r>
          </a:p>
        </p:txBody>
      </p:sp>
      <p:sp>
        <p:nvSpPr>
          <p:cNvPr id="3" name="Slide Number Placeholder 2">
            <a:extLst>
              <a:ext uri="{FF2B5EF4-FFF2-40B4-BE49-F238E27FC236}">
                <a16:creationId xmlns:a16="http://schemas.microsoft.com/office/drawing/2014/main" id="{68851A6F-F284-9561-8BF1-A5D42C623A6D}"/>
              </a:ext>
            </a:extLst>
          </p:cNvPr>
          <p:cNvSpPr>
            <a:spLocks noGrp="1"/>
          </p:cNvSpPr>
          <p:nvPr>
            <p:ph type="sldNum" sz="quarter" idx="12"/>
          </p:nvPr>
        </p:nvSpPr>
        <p:spPr/>
        <p:txBody>
          <a:bodyPr/>
          <a:lstStyle/>
          <a:p>
            <a:fld id="{99B69CE0-A3EA-456E-9848-63DF137397BF}" type="slidenum">
              <a:rPr lang="en-IN" smtClean="0"/>
              <a:t>58</a:t>
            </a:fld>
            <a:endParaRPr lang="en-IN"/>
          </a:p>
        </p:txBody>
      </p:sp>
      <p:pic>
        <p:nvPicPr>
          <p:cNvPr id="5" name="Picture 4">
            <a:extLst>
              <a:ext uri="{FF2B5EF4-FFF2-40B4-BE49-F238E27FC236}">
                <a16:creationId xmlns:a16="http://schemas.microsoft.com/office/drawing/2014/main" id="{CE26895A-BEC8-15D5-63D1-4799706EBE42}"/>
              </a:ext>
            </a:extLst>
          </p:cNvPr>
          <p:cNvPicPr>
            <a:picLocks noChangeAspect="1"/>
          </p:cNvPicPr>
          <p:nvPr/>
        </p:nvPicPr>
        <p:blipFill>
          <a:blip r:embed="rId2"/>
          <a:stretch>
            <a:fillRect/>
          </a:stretch>
        </p:blipFill>
        <p:spPr>
          <a:xfrm>
            <a:off x="895141" y="1422072"/>
            <a:ext cx="3096057" cy="1200318"/>
          </a:xfrm>
          <a:prstGeom prst="rect">
            <a:avLst/>
          </a:prstGeom>
          <a:ln>
            <a:solidFill>
              <a:schemeClr val="accent4">
                <a:lumMod val="75000"/>
              </a:schemeClr>
            </a:solidFill>
          </a:ln>
        </p:spPr>
      </p:pic>
      <p:pic>
        <p:nvPicPr>
          <p:cNvPr id="7" name="Picture 6">
            <a:extLst>
              <a:ext uri="{FF2B5EF4-FFF2-40B4-BE49-F238E27FC236}">
                <a16:creationId xmlns:a16="http://schemas.microsoft.com/office/drawing/2014/main" id="{D76B5A45-6D8D-C48C-A80A-505BC6B8E7A9}"/>
              </a:ext>
            </a:extLst>
          </p:cNvPr>
          <p:cNvPicPr>
            <a:picLocks noChangeAspect="1"/>
          </p:cNvPicPr>
          <p:nvPr/>
        </p:nvPicPr>
        <p:blipFill>
          <a:blip r:embed="rId3"/>
          <a:stretch>
            <a:fillRect/>
          </a:stretch>
        </p:blipFill>
        <p:spPr>
          <a:xfrm>
            <a:off x="5468567" y="1301492"/>
            <a:ext cx="2038635" cy="1924319"/>
          </a:xfrm>
          <a:prstGeom prst="rect">
            <a:avLst/>
          </a:prstGeom>
        </p:spPr>
      </p:pic>
      <p:pic>
        <p:nvPicPr>
          <p:cNvPr id="9" name="Picture 8">
            <a:extLst>
              <a:ext uri="{FF2B5EF4-FFF2-40B4-BE49-F238E27FC236}">
                <a16:creationId xmlns:a16="http://schemas.microsoft.com/office/drawing/2014/main" id="{AA4EBEDC-0B9C-6D11-ABB3-319BA1B91FA4}"/>
              </a:ext>
            </a:extLst>
          </p:cNvPr>
          <p:cNvPicPr>
            <a:picLocks noChangeAspect="1"/>
          </p:cNvPicPr>
          <p:nvPr/>
        </p:nvPicPr>
        <p:blipFill>
          <a:blip r:embed="rId4"/>
          <a:stretch>
            <a:fillRect/>
          </a:stretch>
        </p:blipFill>
        <p:spPr>
          <a:xfrm>
            <a:off x="9282668" y="1633843"/>
            <a:ext cx="1147519" cy="1393416"/>
          </a:xfrm>
          <a:prstGeom prst="rect">
            <a:avLst/>
          </a:prstGeom>
        </p:spPr>
      </p:pic>
      <p:sp>
        <p:nvSpPr>
          <p:cNvPr id="10" name="TextBox 9">
            <a:extLst>
              <a:ext uri="{FF2B5EF4-FFF2-40B4-BE49-F238E27FC236}">
                <a16:creationId xmlns:a16="http://schemas.microsoft.com/office/drawing/2014/main" id="{2D1DAC70-28C5-8FCB-98FE-5CA57706DD74}"/>
              </a:ext>
            </a:extLst>
          </p:cNvPr>
          <p:cNvSpPr txBox="1"/>
          <p:nvPr/>
        </p:nvSpPr>
        <p:spPr>
          <a:xfrm>
            <a:off x="9194242" y="1139737"/>
            <a:ext cx="1828800" cy="369332"/>
          </a:xfrm>
          <a:prstGeom prst="rect">
            <a:avLst/>
          </a:prstGeom>
          <a:noFill/>
        </p:spPr>
        <p:txBody>
          <a:bodyPr wrap="square" rtlCol="0">
            <a:spAutoFit/>
          </a:bodyPr>
          <a:lstStyle/>
          <a:p>
            <a:r>
              <a:rPr lang="en-IN" dirty="0"/>
              <a:t>Output</a:t>
            </a:r>
          </a:p>
        </p:txBody>
      </p:sp>
      <p:sp>
        <p:nvSpPr>
          <p:cNvPr id="11" name="Title 1">
            <a:extLst>
              <a:ext uri="{FF2B5EF4-FFF2-40B4-BE49-F238E27FC236}">
                <a16:creationId xmlns:a16="http://schemas.microsoft.com/office/drawing/2014/main" id="{42E779BC-4A04-DDA5-D6CD-7E178DC44752}"/>
              </a:ext>
            </a:extLst>
          </p:cNvPr>
          <p:cNvSpPr txBox="1">
            <a:spLocks/>
          </p:cNvSpPr>
          <p:nvPr/>
        </p:nvSpPr>
        <p:spPr>
          <a:xfrm>
            <a:off x="838200" y="3360738"/>
            <a:ext cx="10515600" cy="775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t>for Loop</a:t>
            </a:r>
          </a:p>
        </p:txBody>
      </p:sp>
      <p:pic>
        <p:nvPicPr>
          <p:cNvPr id="13" name="Picture 12">
            <a:extLst>
              <a:ext uri="{FF2B5EF4-FFF2-40B4-BE49-F238E27FC236}">
                <a16:creationId xmlns:a16="http://schemas.microsoft.com/office/drawing/2014/main" id="{2F99BC99-D643-B5BC-A049-DAF9817C209F}"/>
              </a:ext>
            </a:extLst>
          </p:cNvPr>
          <p:cNvPicPr>
            <a:picLocks noChangeAspect="1"/>
          </p:cNvPicPr>
          <p:nvPr/>
        </p:nvPicPr>
        <p:blipFill>
          <a:blip r:embed="rId5"/>
          <a:stretch>
            <a:fillRect/>
          </a:stretch>
        </p:blipFill>
        <p:spPr>
          <a:xfrm>
            <a:off x="717620" y="4469735"/>
            <a:ext cx="4410691" cy="809738"/>
          </a:xfrm>
          <a:prstGeom prst="rect">
            <a:avLst/>
          </a:prstGeom>
          <a:ln>
            <a:solidFill>
              <a:schemeClr val="accent1">
                <a:lumMod val="75000"/>
              </a:schemeClr>
            </a:solidFill>
          </a:ln>
        </p:spPr>
      </p:pic>
      <p:pic>
        <p:nvPicPr>
          <p:cNvPr id="17" name="Picture 16">
            <a:extLst>
              <a:ext uri="{FF2B5EF4-FFF2-40B4-BE49-F238E27FC236}">
                <a16:creationId xmlns:a16="http://schemas.microsoft.com/office/drawing/2014/main" id="{FDEFA30E-30CE-C271-783C-B16F9A2E472B}"/>
              </a:ext>
            </a:extLst>
          </p:cNvPr>
          <p:cNvPicPr>
            <a:picLocks noChangeAspect="1"/>
          </p:cNvPicPr>
          <p:nvPr/>
        </p:nvPicPr>
        <p:blipFill>
          <a:blip r:embed="rId6"/>
          <a:stretch>
            <a:fillRect/>
          </a:stretch>
        </p:blipFill>
        <p:spPr>
          <a:xfrm>
            <a:off x="5511177" y="4271183"/>
            <a:ext cx="2676899" cy="1505160"/>
          </a:xfrm>
          <a:prstGeom prst="rect">
            <a:avLst/>
          </a:prstGeom>
        </p:spPr>
      </p:pic>
      <p:pic>
        <p:nvPicPr>
          <p:cNvPr id="18" name="Picture 17">
            <a:extLst>
              <a:ext uri="{FF2B5EF4-FFF2-40B4-BE49-F238E27FC236}">
                <a16:creationId xmlns:a16="http://schemas.microsoft.com/office/drawing/2014/main" id="{04003BBD-5DE0-E4C7-99E8-59880EA61721}"/>
              </a:ext>
            </a:extLst>
          </p:cNvPr>
          <p:cNvPicPr>
            <a:picLocks noChangeAspect="1"/>
          </p:cNvPicPr>
          <p:nvPr/>
        </p:nvPicPr>
        <p:blipFill>
          <a:blip r:embed="rId4"/>
          <a:stretch>
            <a:fillRect/>
          </a:stretch>
        </p:blipFill>
        <p:spPr>
          <a:xfrm>
            <a:off x="9371094" y="4630362"/>
            <a:ext cx="1147519" cy="1393416"/>
          </a:xfrm>
          <a:prstGeom prst="rect">
            <a:avLst/>
          </a:prstGeom>
        </p:spPr>
      </p:pic>
      <p:sp>
        <p:nvSpPr>
          <p:cNvPr id="19" name="TextBox 18">
            <a:extLst>
              <a:ext uri="{FF2B5EF4-FFF2-40B4-BE49-F238E27FC236}">
                <a16:creationId xmlns:a16="http://schemas.microsoft.com/office/drawing/2014/main" id="{142A6083-03B0-E493-F436-1D1C546B0FF8}"/>
              </a:ext>
            </a:extLst>
          </p:cNvPr>
          <p:cNvSpPr txBox="1"/>
          <p:nvPr/>
        </p:nvSpPr>
        <p:spPr>
          <a:xfrm>
            <a:off x="9282668" y="4136256"/>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540015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C902-96CB-FF12-462F-76F8B0711138}"/>
              </a:ext>
            </a:extLst>
          </p:cNvPr>
          <p:cNvSpPr>
            <a:spLocks noGrp="1"/>
          </p:cNvSpPr>
          <p:nvPr>
            <p:ph type="title"/>
          </p:nvPr>
        </p:nvSpPr>
        <p:spPr/>
        <p:txBody>
          <a:bodyPr/>
          <a:lstStyle/>
          <a:p>
            <a:r>
              <a:rPr lang="en-IN" dirty="0"/>
              <a:t>break and Continue</a:t>
            </a:r>
          </a:p>
        </p:txBody>
      </p:sp>
      <p:sp>
        <p:nvSpPr>
          <p:cNvPr id="3" name="Content Placeholder 2">
            <a:extLst>
              <a:ext uri="{FF2B5EF4-FFF2-40B4-BE49-F238E27FC236}">
                <a16:creationId xmlns:a16="http://schemas.microsoft.com/office/drawing/2014/main" id="{382ED110-AF2B-AC9B-65E3-F677F210A9F5}"/>
              </a:ext>
            </a:extLst>
          </p:cNvPr>
          <p:cNvSpPr>
            <a:spLocks noGrp="1"/>
          </p:cNvSpPr>
          <p:nvPr>
            <p:ph idx="1"/>
          </p:nvPr>
        </p:nvSpPr>
        <p:spPr>
          <a:xfrm>
            <a:off x="838200" y="1310326"/>
            <a:ext cx="10515600" cy="1633841"/>
          </a:xfrm>
        </p:spPr>
        <p:txBody>
          <a:bodyPr/>
          <a:lstStyle/>
          <a:p>
            <a:r>
              <a:rPr lang="en-US" dirty="0">
                <a:solidFill>
                  <a:srgbClr val="C00000"/>
                </a:solidFill>
              </a:rPr>
              <a:t>Break</a:t>
            </a:r>
            <a:r>
              <a:rPr lang="en-US" dirty="0"/>
              <a:t> was used to "jump out" of a switch statement/loop</a:t>
            </a:r>
          </a:p>
          <a:p>
            <a:r>
              <a:rPr lang="en-US" dirty="0">
                <a:solidFill>
                  <a:schemeClr val="accent5">
                    <a:lumMod val="75000"/>
                  </a:schemeClr>
                </a:solidFill>
              </a:rPr>
              <a:t>Continue</a:t>
            </a:r>
            <a:r>
              <a:rPr lang="en-US" dirty="0"/>
              <a:t> statement breaks one iteration (in the loop), if a specified condition occurs, and continues with the next iteration in the loop</a:t>
            </a:r>
            <a:endParaRPr lang="en-IN" dirty="0"/>
          </a:p>
        </p:txBody>
      </p:sp>
      <p:sp>
        <p:nvSpPr>
          <p:cNvPr id="4" name="Slide Number Placeholder 3">
            <a:extLst>
              <a:ext uri="{FF2B5EF4-FFF2-40B4-BE49-F238E27FC236}">
                <a16:creationId xmlns:a16="http://schemas.microsoft.com/office/drawing/2014/main" id="{CA78D23E-A3B5-4361-2AAF-F1A8B9B06D6A}"/>
              </a:ext>
            </a:extLst>
          </p:cNvPr>
          <p:cNvSpPr>
            <a:spLocks noGrp="1"/>
          </p:cNvSpPr>
          <p:nvPr>
            <p:ph type="sldNum" sz="quarter" idx="12"/>
          </p:nvPr>
        </p:nvSpPr>
        <p:spPr/>
        <p:txBody>
          <a:bodyPr/>
          <a:lstStyle/>
          <a:p>
            <a:fld id="{99B69CE0-A3EA-456E-9848-63DF137397BF}" type="slidenum">
              <a:rPr lang="en-IN" smtClean="0"/>
              <a:t>59</a:t>
            </a:fld>
            <a:endParaRPr lang="en-IN"/>
          </a:p>
        </p:txBody>
      </p:sp>
      <p:pic>
        <p:nvPicPr>
          <p:cNvPr id="9" name="Picture 8">
            <a:extLst>
              <a:ext uri="{FF2B5EF4-FFF2-40B4-BE49-F238E27FC236}">
                <a16:creationId xmlns:a16="http://schemas.microsoft.com/office/drawing/2014/main" id="{FDCDFD06-43CE-DE24-9837-B4FCFF1B372D}"/>
              </a:ext>
            </a:extLst>
          </p:cNvPr>
          <p:cNvPicPr>
            <a:picLocks noChangeAspect="1"/>
          </p:cNvPicPr>
          <p:nvPr/>
        </p:nvPicPr>
        <p:blipFill>
          <a:blip r:embed="rId2"/>
          <a:stretch>
            <a:fillRect/>
          </a:stretch>
        </p:blipFill>
        <p:spPr>
          <a:xfrm>
            <a:off x="255396" y="3113849"/>
            <a:ext cx="3639058" cy="3600953"/>
          </a:xfrm>
          <a:prstGeom prst="rect">
            <a:avLst/>
          </a:prstGeom>
        </p:spPr>
      </p:pic>
      <p:pic>
        <p:nvPicPr>
          <p:cNvPr id="11" name="Picture 10">
            <a:extLst>
              <a:ext uri="{FF2B5EF4-FFF2-40B4-BE49-F238E27FC236}">
                <a16:creationId xmlns:a16="http://schemas.microsoft.com/office/drawing/2014/main" id="{1AB55BD3-84A2-A5CC-8B8F-5793A73CBB23}"/>
              </a:ext>
            </a:extLst>
          </p:cNvPr>
          <p:cNvPicPr>
            <a:picLocks noChangeAspect="1"/>
          </p:cNvPicPr>
          <p:nvPr/>
        </p:nvPicPr>
        <p:blipFill>
          <a:blip r:embed="rId3"/>
          <a:stretch>
            <a:fillRect/>
          </a:stretch>
        </p:blipFill>
        <p:spPr>
          <a:xfrm>
            <a:off x="4223290" y="3991800"/>
            <a:ext cx="1514686" cy="1181265"/>
          </a:xfrm>
          <a:prstGeom prst="rect">
            <a:avLst/>
          </a:prstGeom>
        </p:spPr>
      </p:pic>
      <p:sp>
        <p:nvSpPr>
          <p:cNvPr id="12" name="TextBox 11">
            <a:extLst>
              <a:ext uri="{FF2B5EF4-FFF2-40B4-BE49-F238E27FC236}">
                <a16:creationId xmlns:a16="http://schemas.microsoft.com/office/drawing/2014/main" id="{CA0B1B25-E977-1532-15EC-8F11860B6E30}"/>
              </a:ext>
            </a:extLst>
          </p:cNvPr>
          <p:cNvSpPr txBox="1"/>
          <p:nvPr/>
        </p:nvSpPr>
        <p:spPr>
          <a:xfrm>
            <a:off x="4147961" y="3544502"/>
            <a:ext cx="1828800" cy="369332"/>
          </a:xfrm>
          <a:prstGeom prst="rect">
            <a:avLst/>
          </a:prstGeom>
          <a:noFill/>
        </p:spPr>
        <p:txBody>
          <a:bodyPr wrap="square" rtlCol="0">
            <a:spAutoFit/>
          </a:bodyPr>
          <a:lstStyle/>
          <a:p>
            <a:r>
              <a:rPr lang="en-IN" dirty="0"/>
              <a:t>Output</a:t>
            </a:r>
          </a:p>
        </p:txBody>
      </p:sp>
      <p:pic>
        <p:nvPicPr>
          <p:cNvPr id="14" name="Picture 13">
            <a:extLst>
              <a:ext uri="{FF2B5EF4-FFF2-40B4-BE49-F238E27FC236}">
                <a16:creationId xmlns:a16="http://schemas.microsoft.com/office/drawing/2014/main" id="{C7C91687-D01A-5CAB-4FF1-188DE3DA123D}"/>
              </a:ext>
            </a:extLst>
          </p:cNvPr>
          <p:cNvPicPr>
            <a:picLocks noChangeAspect="1"/>
          </p:cNvPicPr>
          <p:nvPr/>
        </p:nvPicPr>
        <p:blipFill>
          <a:blip r:embed="rId4"/>
          <a:stretch>
            <a:fillRect/>
          </a:stretch>
        </p:blipFill>
        <p:spPr>
          <a:xfrm>
            <a:off x="6371721" y="3113849"/>
            <a:ext cx="3610479" cy="3591426"/>
          </a:xfrm>
          <a:prstGeom prst="rect">
            <a:avLst/>
          </a:prstGeom>
        </p:spPr>
      </p:pic>
      <p:pic>
        <p:nvPicPr>
          <p:cNvPr id="16" name="Picture 15">
            <a:extLst>
              <a:ext uri="{FF2B5EF4-FFF2-40B4-BE49-F238E27FC236}">
                <a16:creationId xmlns:a16="http://schemas.microsoft.com/office/drawing/2014/main" id="{C9E17B04-BB46-656E-8AED-6FE98185AE3C}"/>
              </a:ext>
            </a:extLst>
          </p:cNvPr>
          <p:cNvPicPr>
            <a:picLocks noChangeAspect="1"/>
          </p:cNvPicPr>
          <p:nvPr/>
        </p:nvPicPr>
        <p:blipFill>
          <a:blip r:embed="rId5"/>
          <a:stretch>
            <a:fillRect/>
          </a:stretch>
        </p:blipFill>
        <p:spPr>
          <a:xfrm>
            <a:off x="10377160" y="3913834"/>
            <a:ext cx="1409897" cy="2095792"/>
          </a:xfrm>
          <a:prstGeom prst="rect">
            <a:avLst/>
          </a:prstGeom>
        </p:spPr>
      </p:pic>
      <p:sp>
        <p:nvSpPr>
          <p:cNvPr id="17" name="TextBox 16">
            <a:extLst>
              <a:ext uri="{FF2B5EF4-FFF2-40B4-BE49-F238E27FC236}">
                <a16:creationId xmlns:a16="http://schemas.microsoft.com/office/drawing/2014/main" id="{431ADCC1-73BE-15E4-A425-CB9F6A6F0BDE}"/>
              </a:ext>
            </a:extLst>
          </p:cNvPr>
          <p:cNvSpPr txBox="1"/>
          <p:nvPr/>
        </p:nvSpPr>
        <p:spPr>
          <a:xfrm>
            <a:off x="10363200" y="3544502"/>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427612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ce between Linker and Loader - GeeksforGeeks">
            <a:extLst>
              <a:ext uri="{FF2B5EF4-FFF2-40B4-BE49-F238E27FC236}">
                <a16:creationId xmlns:a16="http://schemas.microsoft.com/office/drawing/2014/main" id="{67BF5E7E-CC6F-8C94-2F14-249A45CA2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295400"/>
            <a:ext cx="12153900"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BD1A273-B6F9-DA8A-1D91-6FFCCB9E3A4C}"/>
              </a:ext>
            </a:extLst>
          </p:cNvPr>
          <p:cNvSpPr>
            <a:spLocks noGrp="1"/>
          </p:cNvSpPr>
          <p:nvPr>
            <p:ph type="sldNum" sz="quarter" idx="12"/>
          </p:nvPr>
        </p:nvSpPr>
        <p:spPr/>
        <p:txBody>
          <a:bodyPr/>
          <a:lstStyle/>
          <a:p>
            <a:fld id="{99B69CE0-A3EA-456E-9848-63DF137397BF}" type="slidenum">
              <a:rPr lang="en-IN" smtClean="0"/>
              <a:t>6</a:t>
            </a:fld>
            <a:endParaRPr lang="en-IN"/>
          </a:p>
        </p:txBody>
      </p:sp>
    </p:spTree>
    <p:extLst>
      <p:ext uri="{BB962C8B-B14F-4D97-AF65-F5344CB8AC3E}">
        <p14:creationId xmlns:p14="http://schemas.microsoft.com/office/powerpoint/2010/main" val="4045997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0C51-17BA-BE96-4A95-0CFEE676578E}"/>
              </a:ext>
            </a:extLst>
          </p:cNvPr>
          <p:cNvSpPr>
            <a:spLocks noGrp="1"/>
          </p:cNvSpPr>
          <p:nvPr>
            <p:ph type="title"/>
          </p:nvPr>
        </p:nvSpPr>
        <p:spPr/>
        <p:txBody>
          <a:bodyPr/>
          <a:lstStyle/>
          <a:p>
            <a:r>
              <a:rPr lang="en-IN" dirty="0"/>
              <a:t>Array Operations</a:t>
            </a:r>
          </a:p>
        </p:txBody>
      </p:sp>
      <p:sp>
        <p:nvSpPr>
          <p:cNvPr id="4" name="Slide Number Placeholder 3">
            <a:extLst>
              <a:ext uri="{FF2B5EF4-FFF2-40B4-BE49-F238E27FC236}">
                <a16:creationId xmlns:a16="http://schemas.microsoft.com/office/drawing/2014/main" id="{BC225F7F-5F14-EA55-AB00-2E0F9B2371DE}"/>
              </a:ext>
            </a:extLst>
          </p:cNvPr>
          <p:cNvSpPr>
            <a:spLocks noGrp="1"/>
          </p:cNvSpPr>
          <p:nvPr>
            <p:ph type="sldNum" sz="quarter" idx="12"/>
          </p:nvPr>
        </p:nvSpPr>
        <p:spPr/>
        <p:txBody>
          <a:bodyPr/>
          <a:lstStyle/>
          <a:p>
            <a:fld id="{99B69CE0-A3EA-456E-9848-63DF137397BF}" type="slidenum">
              <a:rPr lang="en-IN" smtClean="0"/>
              <a:t>60</a:t>
            </a:fld>
            <a:endParaRPr lang="en-IN"/>
          </a:p>
        </p:txBody>
      </p:sp>
      <p:pic>
        <p:nvPicPr>
          <p:cNvPr id="6" name="Picture 5">
            <a:extLst>
              <a:ext uri="{FF2B5EF4-FFF2-40B4-BE49-F238E27FC236}">
                <a16:creationId xmlns:a16="http://schemas.microsoft.com/office/drawing/2014/main" id="{1B79D045-0070-27D1-AA52-FBAEE59160C2}"/>
              </a:ext>
            </a:extLst>
          </p:cNvPr>
          <p:cNvPicPr>
            <a:picLocks noChangeAspect="1"/>
          </p:cNvPicPr>
          <p:nvPr/>
        </p:nvPicPr>
        <p:blipFill>
          <a:blip r:embed="rId2"/>
          <a:stretch>
            <a:fillRect/>
          </a:stretch>
        </p:blipFill>
        <p:spPr>
          <a:xfrm>
            <a:off x="430490" y="1140644"/>
            <a:ext cx="4463058" cy="2095084"/>
          </a:xfrm>
          <a:prstGeom prst="rect">
            <a:avLst/>
          </a:prstGeom>
        </p:spPr>
      </p:pic>
      <p:pic>
        <p:nvPicPr>
          <p:cNvPr id="8" name="Picture 7">
            <a:extLst>
              <a:ext uri="{FF2B5EF4-FFF2-40B4-BE49-F238E27FC236}">
                <a16:creationId xmlns:a16="http://schemas.microsoft.com/office/drawing/2014/main" id="{2F128843-82C3-6C44-EEEB-151D03C949B7}"/>
              </a:ext>
            </a:extLst>
          </p:cNvPr>
          <p:cNvPicPr>
            <a:picLocks noChangeAspect="1"/>
          </p:cNvPicPr>
          <p:nvPr/>
        </p:nvPicPr>
        <p:blipFill>
          <a:blip r:embed="rId3"/>
          <a:stretch>
            <a:fillRect/>
          </a:stretch>
        </p:blipFill>
        <p:spPr>
          <a:xfrm>
            <a:off x="7796446" y="1906059"/>
            <a:ext cx="914528" cy="752580"/>
          </a:xfrm>
          <a:prstGeom prst="rect">
            <a:avLst/>
          </a:prstGeom>
        </p:spPr>
      </p:pic>
      <p:sp>
        <p:nvSpPr>
          <p:cNvPr id="9" name="TextBox 8">
            <a:extLst>
              <a:ext uri="{FF2B5EF4-FFF2-40B4-BE49-F238E27FC236}">
                <a16:creationId xmlns:a16="http://schemas.microsoft.com/office/drawing/2014/main" id="{046F2340-432F-2360-4040-41CD2F58AD3A}"/>
              </a:ext>
            </a:extLst>
          </p:cNvPr>
          <p:cNvSpPr txBox="1"/>
          <p:nvPr/>
        </p:nvSpPr>
        <p:spPr>
          <a:xfrm>
            <a:off x="7651343" y="1536727"/>
            <a:ext cx="1828800" cy="369332"/>
          </a:xfrm>
          <a:prstGeom prst="rect">
            <a:avLst/>
          </a:prstGeom>
          <a:noFill/>
        </p:spPr>
        <p:txBody>
          <a:bodyPr wrap="square" rtlCol="0">
            <a:spAutoFit/>
          </a:bodyPr>
          <a:lstStyle/>
          <a:p>
            <a:r>
              <a:rPr lang="en-IN" dirty="0"/>
              <a:t>Output</a:t>
            </a:r>
          </a:p>
        </p:txBody>
      </p:sp>
      <p:sp>
        <p:nvSpPr>
          <p:cNvPr id="10" name="TextBox 9">
            <a:extLst>
              <a:ext uri="{FF2B5EF4-FFF2-40B4-BE49-F238E27FC236}">
                <a16:creationId xmlns:a16="http://schemas.microsoft.com/office/drawing/2014/main" id="{51679FB5-A91A-7E2A-B509-4770A484387C}"/>
              </a:ext>
            </a:extLst>
          </p:cNvPr>
          <p:cNvSpPr txBox="1"/>
          <p:nvPr/>
        </p:nvSpPr>
        <p:spPr>
          <a:xfrm>
            <a:off x="7665969" y="1108144"/>
            <a:ext cx="4095541" cy="369332"/>
          </a:xfrm>
          <a:prstGeom prst="rect">
            <a:avLst/>
          </a:prstGeom>
          <a:noFill/>
        </p:spPr>
        <p:txBody>
          <a:bodyPr wrap="square" rtlCol="0">
            <a:spAutoFit/>
          </a:bodyPr>
          <a:lstStyle/>
          <a:p>
            <a:r>
              <a:rPr lang="en-IN" dirty="0"/>
              <a:t>Printing Elements of an 1D Integer array</a:t>
            </a:r>
          </a:p>
        </p:txBody>
      </p:sp>
      <p:pic>
        <p:nvPicPr>
          <p:cNvPr id="14" name="Picture 13">
            <a:extLst>
              <a:ext uri="{FF2B5EF4-FFF2-40B4-BE49-F238E27FC236}">
                <a16:creationId xmlns:a16="http://schemas.microsoft.com/office/drawing/2014/main" id="{36396718-4BAE-F243-C16D-83B43E395101}"/>
              </a:ext>
            </a:extLst>
          </p:cNvPr>
          <p:cNvPicPr>
            <a:picLocks noChangeAspect="1"/>
          </p:cNvPicPr>
          <p:nvPr/>
        </p:nvPicPr>
        <p:blipFill>
          <a:blip r:embed="rId4"/>
          <a:stretch>
            <a:fillRect/>
          </a:stretch>
        </p:blipFill>
        <p:spPr>
          <a:xfrm>
            <a:off x="430490" y="3429000"/>
            <a:ext cx="6097176" cy="3238585"/>
          </a:xfrm>
          <a:prstGeom prst="rect">
            <a:avLst/>
          </a:prstGeom>
        </p:spPr>
      </p:pic>
      <p:sp>
        <p:nvSpPr>
          <p:cNvPr id="16" name="TextBox 15">
            <a:extLst>
              <a:ext uri="{FF2B5EF4-FFF2-40B4-BE49-F238E27FC236}">
                <a16:creationId xmlns:a16="http://schemas.microsoft.com/office/drawing/2014/main" id="{3CAD2841-4AD0-1B58-9834-B9646154BDEA}"/>
              </a:ext>
            </a:extLst>
          </p:cNvPr>
          <p:cNvSpPr txBox="1"/>
          <p:nvPr/>
        </p:nvSpPr>
        <p:spPr>
          <a:xfrm>
            <a:off x="7665969" y="3948331"/>
            <a:ext cx="1828800" cy="369332"/>
          </a:xfrm>
          <a:prstGeom prst="rect">
            <a:avLst/>
          </a:prstGeom>
          <a:noFill/>
        </p:spPr>
        <p:txBody>
          <a:bodyPr wrap="square" rtlCol="0">
            <a:spAutoFit/>
          </a:bodyPr>
          <a:lstStyle/>
          <a:p>
            <a:r>
              <a:rPr lang="en-IN" dirty="0"/>
              <a:t>Output</a:t>
            </a:r>
          </a:p>
        </p:txBody>
      </p:sp>
      <p:sp>
        <p:nvSpPr>
          <p:cNvPr id="17" name="TextBox 16">
            <a:extLst>
              <a:ext uri="{FF2B5EF4-FFF2-40B4-BE49-F238E27FC236}">
                <a16:creationId xmlns:a16="http://schemas.microsoft.com/office/drawing/2014/main" id="{997A62B7-F1AF-A92F-EEAE-AA9ABD836D2D}"/>
              </a:ext>
            </a:extLst>
          </p:cNvPr>
          <p:cNvSpPr txBox="1"/>
          <p:nvPr/>
        </p:nvSpPr>
        <p:spPr>
          <a:xfrm>
            <a:off x="7680595" y="3519748"/>
            <a:ext cx="4095541" cy="369332"/>
          </a:xfrm>
          <a:prstGeom prst="rect">
            <a:avLst/>
          </a:prstGeom>
          <a:noFill/>
        </p:spPr>
        <p:txBody>
          <a:bodyPr wrap="square" rtlCol="0">
            <a:spAutoFit/>
          </a:bodyPr>
          <a:lstStyle/>
          <a:p>
            <a:r>
              <a:rPr lang="en-IN" dirty="0"/>
              <a:t>Printing Elements of an 1D Integer array</a:t>
            </a:r>
          </a:p>
        </p:txBody>
      </p:sp>
      <p:pic>
        <p:nvPicPr>
          <p:cNvPr id="19" name="Picture 18">
            <a:extLst>
              <a:ext uri="{FF2B5EF4-FFF2-40B4-BE49-F238E27FC236}">
                <a16:creationId xmlns:a16="http://schemas.microsoft.com/office/drawing/2014/main" id="{F92A3633-C205-955D-EF76-34B1032CBBAF}"/>
              </a:ext>
            </a:extLst>
          </p:cNvPr>
          <p:cNvPicPr>
            <a:picLocks noChangeAspect="1"/>
          </p:cNvPicPr>
          <p:nvPr/>
        </p:nvPicPr>
        <p:blipFill>
          <a:blip r:embed="rId5"/>
          <a:stretch>
            <a:fillRect/>
          </a:stretch>
        </p:blipFill>
        <p:spPr>
          <a:xfrm>
            <a:off x="7796446" y="4459066"/>
            <a:ext cx="1857634" cy="1333686"/>
          </a:xfrm>
          <a:prstGeom prst="rect">
            <a:avLst/>
          </a:prstGeom>
        </p:spPr>
      </p:pic>
    </p:spTree>
    <p:extLst>
      <p:ext uri="{BB962C8B-B14F-4D97-AF65-F5344CB8AC3E}">
        <p14:creationId xmlns:p14="http://schemas.microsoft.com/office/powerpoint/2010/main" val="1437891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5034-073D-2271-4894-75D00EB4A975}"/>
              </a:ext>
            </a:extLst>
          </p:cNvPr>
          <p:cNvSpPr>
            <a:spLocks noGrp="1"/>
          </p:cNvSpPr>
          <p:nvPr>
            <p:ph type="title"/>
          </p:nvPr>
        </p:nvSpPr>
        <p:spPr/>
        <p:txBody>
          <a:bodyPr/>
          <a:lstStyle/>
          <a:p>
            <a:r>
              <a:rPr lang="en-IN" dirty="0"/>
              <a:t>Array Operations using Pointer</a:t>
            </a:r>
          </a:p>
        </p:txBody>
      </p:sp>
      <p:sp>
        <p:nvSpPr>
          <p:cNvPr id="4" name="Slide Number Placeholder 3">
            <a:extLst>
              <a:ext uri="{FF2B5EF4-FFF2-40B4-BE49-F238E27FC236}">
                <a16:creationId xmlns:a16="http://schemas.microsoft.com/office/drawing/2014/main" id="{E916AA01-6934-8258-A61C-3C8CDFB64D73}"/>
              </a:ext>
            </a:extLst>
          </p:cNvPr>
          <p:cNvSpPr>
            <a:spLocks noGrp="1"/>
          </p:cNvSpPr>
          <p:nvPr>
            <p:ph type="sldNum" sz="quarter" idx="12"/>
          </p:nvPr>
        </p:nvSpPr>
        <p:spPr/>
        <p:txBody>
          <a:bodyPr/>
          <a:lstStyle/>
          <a:p>
            <a:fld id="{99B69CE0-A3EA-456E-9848-63DF137397BF}" type="slidenum">
              <a:rPr lang="en-IN" smtClean="0"/>
              <a:t>61</a:t>
            </a:fld>
            <a:endParaRPr lang="en-IN"/>
          </a:p>
        </p:txBody>
      </p:sp>
      <p:sp>
        <p:nvSpPr>
          <p:cNvPr id="6" name="TextBox 5">
            <a:extLst>
              <a:ext uri="{FF2B5EF4-FFF2-40B4-BE49-F238E27FC236}">
                <a16:creationId xmlns:a16="http://schemas.microsoft.com/office/drawing/2014/main" id="{210EDD9A-632C-E960-DDDC-39CC51199B92}"/>
              </a:ext>
            </a:extLst>
          </p:cNvPr>
          <p:cNvSpPr txBox="1"/>
          <p:nvPr/>
        </p:nvSpPr>
        <p:spPr>
          <a:xfrm>
            <a:off x="7551306" y="3928516"/>
            <a:ext cx="1828800" cy="369332"/>
          </a:xfrm>
          <a:prstGeom prst="rect">
            <a:avLst/>
          </a:prstGeom>
          <a:noFill/>
        </p:spPr>
        <p:txBody>
          <a:bodyPr wrap="square" rtlCol="0">
            <a:spAutoFit/>
          </a:bodyPr>
          <a:lstStyle/>
          <a:p>
            <a:r>
              <a:rPr lang="en-IN" dirty="0"/>
              <a:t>Output</a:t>
            </a:r>
          </a:p>
        </p:txBody>
      </p:sp>
      <p:sp>
        <p:nvSpPr>
          <p:cNvPr id="7" name="TextBox 6">
            <a:extLst>
              <a:ext uri="{FF2B5EF4-FFF2-40B4-BE49-F238E27FC236}">
                <a16:creationId xmlns:a16="http://schemas.microsoft.com/office/drawing/2014/main" id="{ACA62B44-5774-A53F-5EB2-5EC0DA32455D}"/>
              </a:ext>
            </a:extLst>
          </p:cNvPr>
          <p:cNvSpPr txBox="1"/>
          <p:nvPr/>
        </p:nvSpPr>
        <p:spPr>
          <a:xfrm>
            <a:off x="7565932" y="3499933"/>
            <a:ext cx="4095541" cy="369332"/>
          </a:xfrm>
          <a:prstGeom prst="rect">
            <a:avLst/>
          </a:prstGeom>
          <a:noFill/>
        </p:spPr>
        <p:txBody>
          <a:bodyPr wrap="square" rtlCol="0">
            <a:spAutoFit/>
          </a:bodyPr>
          <a:lstStyle/>
          <a:p>
            <a:r>
              <a:rPr lang="en-IN" dirty="0"/>
              <a:t>Printing Elements of an 1D Integer array</a:t>
            </a:r>
          </a:p>
        </p:txBody>
      </p:sp>
      <p:pic>
        <p:nvPicPr>
          <p:cNvPr id="8" name="Picture 7">
            <a:extLst>
              <a:ext uri="{FF2B5EF4-FFF2-40B4-BE49-F238E27FC236}">
                <a16:creationId xmlns:a16="http://schemas.microsoft.com/office/drawing/2014/main" id="{28641E0D-E12C-043B-6622-E0C0B0FEAAF0}"/>
              </a:ext>
            </a:extLst>
          </p:cNvPr>
          <p:cNvPicPr>
            <a:picLocks noChangeAspect="1"/>
          </p:cNvPicPr>
          <p:nvPr/>
        </p:nvPicPr>
        <p:blipFill>
          <a:blip r:embed="rId2"/>
          <a:stretch>
            <a:fillRect/>
          </a:stretch>
        </p:blipFill>
        <p:spPr>
          <a:xfrm>
            <a:off x="7681783" y="4439251"/>
            <a:ext cx="1857634" cy="1333686"/>
          </a:xfrm>
          <a:prstGeom prst="rect">
            <a:avLst/>
          </a:prstGeom>
        </p:spPr>
      </p:pic>
      <p:pic>
        <p:nvPicPr>
          <p:cNvPr id="10" name="Picture 9">
            <a:extLst>
              <a:ext uri="{FF2B5EF4-FFF2-40B4-BE49-F238E27FC236}">
                <a16:creationId xmlns:a16="http://schemas.microsoft.com/office/drawing/2014/main" id="{E858BAB5-A5B4-B471-B2AD-3ECB936F1209}"/>
              </a:ext>
            </a:extLst>
          </p:cNvPr>
          <p:cNvPicPr>
            <a:picLocks noChangeAspect="1"/>
          </p:cNvPicPr>
          <p:nvPr/>
        </p:nvPicPr>
        <p:blipFill>
          <a:blip r:embed="rId3"/>
          <a:stretch>
            <a:fillRect/>
          </a:stretch>
        </p:blipFill>
        <p:spPr>
          <a:xfrm>
            <a:off x="402770" y="3152051"/>
            <a:ext cx="5525757" cy="3602234"/>
          </a:xfrm>
          <a:prstGeom prst="rect">
            <a:avLst/>
          </a:prstGeom>
        </p:spPr>
      </p:pic>
      <p:pic>
        <p:nvPicPr>
          <p:cNvPr id="12" name="Picture 11">
            <a:extLst>
              <a:ext uri="{FF2B5EF4-FFF2-40B4-BE49-F238E27FC236}">
                <a16:creationId xmlns:a16="http://schemas.microsoft.com/office/drawing/2014/main" id="{05BF5B49-3303-6E5A-743B-05C8A6EAB375}"/>
              </a:ext>
            </a:extLst>
          </p:cNvPr>
          <p:cNvPicPr>
            <a:picLocks noChangeAspect="1"/>
          </p:cNvPicPr>
          <p:nvPr/>
        </p:nvPicPr>
        <p:blipFill>
          <a:blip r:embed="rId4"/>
          <a:stretch>
            <a:fillRect/>
          </a:stretch>
        </p:blipFill>
        <p:spPr>
          <a:xfrm>
            <a:off x="402770" y="1140644"/>
            <a:ext cx="3912282" cy="1885719"/>
          </a:xfrm>
          <a:prstGeom prst="rect">
            <a:avLst/>
          </a:prstGeom>
        </p:spPr>
      </p:pic>
      <p:pic>
        <p:nvPicPr>
          <p:cNvPr id="13" name="Picture 12">
            <a:extLst>
              <a:ext uri="{FF2B5EF4-FFF2-40B4-BE49-F238E27FC236}">
                <a16:creationId xmlns:a16="http://schemas.microsoft.com/office/drawing/2014/main" id="{D261332A-C10C-CEBE-CC31-C7FBE83418AE}"/>
              </a:ext>
            </a:extLst>
          </p:cNvPr>
          <p:cNvPicPr>
            <a:picLocks noChangeAspect="1"/>
          </p:cNvPicPr>
          <p:nvPr/>
        </p:nvPicPr>
        <p:blipFill>
          <a:blip r:embed="rId5"/>
          <a:stretch>
            <a:fillRect/>
          </a:stretch>
        </p:blipFill>
        <p:spPr>
          <a:xfrm>
            <a:off x="7711035" y="2169015"/>
            <a:ext cx="914528" cy="752580"/>
          </a:xfrm>
          <a:prstGeom prst="rect">
            <a:avLst/>
          </a:prstGeom>
        </p:spPr>
      </p:pic>
      <p:sp>
        <p:nvSpPr>
          <p:cNvPr id="14" name="TextBox 13">
            <a:extLst>
              <a:ext uri="{FF2B5EF4-FFF2-40B4-BE49-F238E27FC236}">
                <a16:creationId xmlns:a16="http://schemas.microsoft.com/office/drawing/2014/main" id="{51D84C0F-7033-6961-91C4-33D0BA4C41AA}"/>
              </a:ext>
            </a:extLst>
          </p:cNvPr>
          <p:cNvSpPr txBox="1"/>
          <p:nvPr/>
        </p:nvSpPr>
        <p:spPr>
          <a:xfrm>
            <a:off x="7565932" y="1799683"/>
            <a:ext cx="1828800" cy="369332"/>
          </a:xfrm>
          <a:prstGeom prst="rect">
            <a:avLst/>
          </a:prstGeom>
          <a:noFill/>
        </p:spPr>
        <p:txBody>
          <a:bodyPr wrap="square" rtlCol="0">
            <a:spAutoFit/>
          </a:bodyPr>
          <a:lstStyle/>
          <a:p>
            <a:r>
              <a:rPr lang="en-IN" dirty="0"/>
              <a:t>Output</a:t>
            </a:r>
          </a:p>
        </p:txBody>
      </p:sp>
      <p:sp>
        <p:nvSpPr>
          <p:cNvPr id="15" name="TextBox 14">
            <a:extLst>
              <a:ext uri="{FF2B5EF4-FFF2-40B4-BE49-F238E27FC236}">
                <a16:creationId xmlns:a16="http://schemas.microsoft.com/office/drawing/2014/main" id="{6A89B4B2-B6F4-9517-9328-1DF1A960D7BF}"/>
              </a:ext>
            </a:extLst>
          </p:cNvPr>
          <p:cNvSpPr txBox="1"/>
          <p:nvPr/>
        </p:nvSpPr>
        <p:spPr>
          <a:xfrm>
            <a:off x="7580558" y="1371100"/>
            <a:ext cx="4095541" cy="369332"/>
          </a:xfrm>
          <a:prstGeom prst="rect">
            <a:avLst/>
          </a:prstGeom>
          <a:noFill/>
        </p:spPr>
        <p:txBody>
          <a:bodyPr wrap="square" rtlCol="0">
            <a:spAutoFit/>
          </a:bodyPr>
          <a:lstStyle/>
          <a:p>
            <a:r>
              <a:rPr lang="en-IN" dirty="0"/>
              <a:t>Printing Elements of an 1D Integer array</a:t>
            </a:r>
          </a:p>
        </p:txBody>
      </p:sp>
    </p:spTree>
    <p:extLst>
      <p:ext uri="{BB962C8B-B14F-4D97-AF65-F5344CB8AC3E}">
        <p14:creationId xmlns:p14="http://schemas.microsoft.com/office/powerpoint/2010/main" val="123672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131D-F6FE-2A20-4BDF-434811839A64}"/>
              </a:ext>
            </a:extLst>
          </p:cNvPr>
          <p:cNvSpPr>
            <a:spLocks noGrp="1"/>
          </p:cNvSpPr>
          <p:nvPr>
            <p:ph type="title"/>
          </p:nvPr>
        </p:nvSpPr>
        <p:spPr/>
        <p:txBody>
          <a:bodyPr/>
          <a:lstStyle/>
          <a:p>
            <a:r>
              <a:rPr lang="en-IN" dirty="0"/>
              <a:t>User Defined Functions</a:t>
            </a:r>
          </a:p>
        </p:txBody>
      </p:sp>
      <p:sp>
        <p:nvSpPr>
          <p:cNvPr id="4" name="Slide Number Placeholder 3">
            <a:extLst>
              <a:ext uri="{FF2B5EF4-FFF2-40B4-BE49-F238E27FC236}">
                <a16:creationId xmlns:a16="http://schemas.microsoft.com/office/drawing/2014/main" id="{227495CC-0CCD-E6F6-A5E6-4175A3A5158B}"/>
              </a:ext>
            </a:extLst>
          </p:cNvPr>
          <p:cNvSpPr>
            <a:spLocks noGrp="1"/>
          </p:cNvSpPr>
          <p:nvPr>
            <p:ph type="sldNum" sz="quarter" idx="12"/>
          </p:nvPr>
        </p:nvSpPr>
        <p:spPr/>
        <p:txBody>
          <a:bodyPr/>
          <a:lstStyle/>
          <a:p>
            <a:fld id="{99B69CE0-A3EA-456E-9848-63DF137397BF}" type="slidenum">
              <a:rPr lang="en-IN" smtClean="0"/>
              <a:t>62</a:t>
            </a:fld>
            <a:endParaRPr lang="en-IN"/>
          </a:p>
        </p:txBody>
      </p:sp>
      <p:sp>
        <p:nvSpPr>
          <p:cNvPr id="5" name="TextBox 4">
            <a:extLst>
              <a:ext uri="{FF2B5EF4-FFF2-40B4-BE49-F238E27FC236}">
                <a16:creationId xmlns:a16="http://schemas.microsoft.com/office/drawing/2014/main" id="{C2007DD3-9C3E-B17C-1DB9-E098DE8F01B0}"/>
              </a:ext>
            </a:extLst>
          </p:cNvPr>
          <p:cNvSpPr txBox="1"/>
          <p:nvPr/>
        </p:nvSpPr>
        <p:spPr>
          <a:xfrm>
            <a:off x="838200" y="1319441"/>
            <a:ext cx="4095541" cy="461665"/>
          </a:xfrm>
          <a:prstGeom prst="rect">
            <a:avLst/>
          </a:prstGeom>
          <a:noFill/>
        </p:spPr>
        <p:txBody>
          <a:bodyPr wrap="square" rtlCol="0">
            <a:spAutoFit/>
          </a:bodyPr>
          <a:lstStyle/>
          <a:p>
            <a:r>
              <a:rPr lang="en-IN" sz="2400" b="1" dirty="0">
                <a:solidFill>
                  <a:schemeClr val="accent5">
                    <a:lumMod val="75000"/>
                  </a:schemeClr>
                </a:solidFill>
              </a:rPr>
              <a:t>Function Declaration</a:t>
            </a:r>
          </a:p>
        </p:txBody>
      </p:sp>
      <p:sp>
        <p:nvSpPr>
          <p:cNvPr id="7" name="TextBox 6">
            <a:extLst>
              <a:ext uri="{FF2B5EF4-FFF2-40B4-BE49-F238E27FC236}">
                <a16:creationId xmlns:a16="http://schemas.microsoft.com/office/drawing/2014/main" id="{8A3E1DDE-55E3-6A6B-4892-B029989D29C0}"/>
              </a:ext>
            </a:extLst>
          </p:cNvPr>
          <p:cNvSpPr txBox="1"/>
          <p:nvPr/>
        </p:nvSpPr>
        <p:spPr>
          <a:xfrm>
            <a:off x="1418525" y="1799870"/>
            <a:ext cx="10116176"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dirty="0" err="1"/>
              <a:t>returnType</a:t>
            </a:r>
            <a:r>
              <a:rPr lang="en-IN" sz="2400" dirty="0"/>
              <a:t> </a:t>
            </a:r>
            <a:r>
              <a:rPr lang="en-IN" sz="2400" dirty="0" err="1"/>
              <a:t>functionName</a:t>
            </a:r>
            <a:r>
              <a:rPr lang="en-IN" sz="2400" dirty="0"/>
              <a:t>(type1 parameterName1, type2 parameterName2, ...);</a:t>
            </a:r>
          </a:p>
        </p:txBody>
      </p:sp>
      <p:sp>
        <p:nvSpPr>
          <p:cNvPr id="9" name="TextBox 8">
            <a:extLst>
              <a:ext uri="{FF2B5EF4-FFF2-40B4-BE49-F238E27FC236}">
                <a16:creationId xmlns:a16="http://schemas.microsoft.com/office/drawing/2014/main" id="{B18FC78C-6D77-F31B-82FE-C0FDCB9F74E9}"/>
              </a:ext>
            </a:extLst>
          </p:cNvPr>
          <p:cNvSpPr txBox="1"/>
          <p:nvPr/>
        </p:nvSpPr>
        <p:spPr>
          <a:xfrm>
            <a:off x="1418525" y="2440332"/>
            <a:ext cx="10116176"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dirty="0" err="1"/>
              <a:t>returnType</a:t>
            </a:r>
            <a:r>
              <a:rPr lang="en-IN" sz="2400" dirty="0"/>
              <a:t> </a:t>
            </a:r>
            <a:r>
              <a:rPr lang="en-IN" sz="2400" dirty="0" err="1"/>
              <a:t>functionName</a:t>
            </a:r>
            <a:r>
              <a:rPr lang="en-IN" sz="2400" dirty="0"/>
              <a:t>(type1 , type2, ...);</a:t>
            </a:r>
          </a:p>
        </p:txBody>
      </p:sp>
      <p:pic>
        <p:nvPicPr>
          <p:cNvPr id="11" name="Picture 10">
            <a:extLst>
              <a:ext uri="{FF2B5EF4-FFF2-40B4-BE49-F238E27FC236}">
                <a16:creationId xmlns:a16="http://schemas.microsoft.com/office/drawing/2014/main" id="{82E0C7A1-4C73-248B-739F-96F4D7235B90}"/>
              </a:ext>
            </a:extLst>
          </p:cNvPr>
          <p:cNvPicPr>
            <a:picLocks noChangeAspect="1"/>
          </p:cNvPicPr>
          <p:nvPr/>
        </p:nvPicPr>
        <p:blipFill>
          <a:blip r:embed="rId2"/>
          <a:stretch>
            <a:fillRect/>
          </a:stretch>
        </p:blipFill>
        <p:spPr>
          <a:xfrm>
            <a:off x="1418525" y="3080794"/>
            <a:ext cx="4483005" cy="461665"/>
          </a:xfrm>
          <a:prstGeom prst="rect">
            <a:avLst/>
          </a:prstGeom>
        </p:spPr>
      </p:pic>
      <p:sp>
        <p:nvSpPr>
          <p:cNvPr id="12" name="TextBox 11">
            <a:extLst>
              <a:ext uri="{FF2B5EF4-FFF2-40B4-BE49-F238E27FC236}">
                <a16:creationId xmlns:a16="http://schemas.microsoft.com/office/drawing/2014/main" id="{4513CA5A-01C6-0FD6-A96E-C9144C5CD310}"/>
              </a:ext>
            </a:extLst>
          </p:cNvPr>
          <p:cNvSpPr txBox="1"/>
          <p:nvPr/>
        </p:nvSpPr>
        <p:spPr>
          <a:xfrm>
            <a:off x="838200" y="3657399"/>
            <a:ext cx="4095541" cy="461665"/>
          </a:xfrm>
          <a:prstGeom prst="rect">
            <a:avLst/>
          </a:prstGeom>
          <a:noFill/>
        </p:spPr>
        <p:txBody>
          <a:bodyPr wrap="square" rtlCol="0">
            <a:spAutoFit/>
          </a:bodyPr>
          <a:lstStyle/>
          <a:p>
            <a:r>
              <a:rPr lang="en-IN" sz="2400" b="1" dirty="0">
                <a:solidFill>
                  <a:srgbClr val="C00000"/>
                </a:solidFill>
              </a:rPr>
              <a:t>Function Definition</a:t>
            </a:r>
          </a:p>
        </p:txBody>
      </p:sp>
      <p:sp>
        <p:nvSpPr>
          <p:cNvPr id="14" name="TextBox 13">
            <a:extLst>
              <a:ext uri="{FF2B5EF4-FFF2-40B4-BE49-F238E27FC236}">
                <a16:creationId xmlns:a16="http://schemas.microsoft.com/office/drawing/2014/main" id="{43C25C22-CA6D-340D-1A6C-26D1266A91FD}"/>
              </a:ext>
            </a:extLst>
          </p:cNvPr>
          <p:cNvSpPr txBox="1"/>
          <p:nvPr/>
        </p:nvSpPr>
        <p:spPr>
          <a:xfrm>
            <a:off x="1418525" y="4119064"/>
            <a:ext cx="7584798"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400" dirty="0" err="1"/>
              <a:t>returnType</a:t>
            </a:r>
            <a:r>
              <a:rPr lang="en-IN" sz="2400" dirty="0"/>
              <a:t> </a:t>
            </a:r>
            <a:r>
              <a:rPr lang="en-IN" sz="2400" dirty="0" err="1"/>
              <a:t>functionName</a:t>
            </a:r>
            <a:r>
              <a:rPr lang="en-IN" sz="2400" dirty="0"/>
              <a:t>(</a:t>
            </a:r>
            <a:r>
              <a:rPr lang="en-IN" sz="2400" dirty="0" err="1"/>
              <a:t>functionParameters</a:t>
            </a:r>
            <a:r>
              <a:rPr lang="en-IN" sz="2400" dirty="0"/>
              <a:t>...)</a:t>
            </a:r>
          </a:p>
          <a:p>
            <a:r>
              <a:rPr lang="en-IN" sz="2400" dirty="0"/>
              <a:t>{</a:t>
            </a:r>
          </a:p>
          <a:p>
            <a:r>
              <a:rPr lang="en-IN" sz="2400" dirty="0"/>
              <a:t>    // function body </a:t>
            </a:r>
          </a:p>
          <a:p>
            <a:r>
              <a:rPr lang="en-IN" sz="2400" dirty="0"/>
              <a:t>}</a:t>
            </a:r>
          </a:p>
        </p:txBody>
      </p:sp>
      <p:pic>
        <p:nvPicPr>
          <p:cNvPr id="16" name="Picture 15">
            <a:extLst>
              <a:ext uri="{FF2B5EF4-FFF2-40B4-BE49-F238E27FC236}">
                <a16:creationId xmlns:a16="http://schemas.microsoft.com/office/drawing/2014/main" id="{13D39C62-353B-249B-E704-3C5FF264C9AA}"/>
              </a:ext>
            </a:extLst>
          </p:cNvPr>
          <p:cNvPicPr>
            <a:picLocks noChangeAspect="1"/>
          </p:cNvPicPr>
          <p:nvPr/>
        </p:nvPicPr>
        <p:blipFill>
          <a:blip r:embed="rId3"/>
          <a:stretch>
            <a:fillRect/>
          </a:stretch>
        </p:blipFill>
        <p:spPr>
          <a:xfrm>
            <a:off x="1418525" y="5767754"/>
            <a:ext cx="6809360" cy="953721"/>
          </a:xfrm>
          <a:prstGeom prst="rect">
            <a:avLst/>
          </a:prstGeom>
        </p:spPr>
      </p:pic>
    </p:spTree>
    <p:extLst>
      <p:ext uri="{BB962C8B-B14F-4D97-AF65-F5344CB8AC3E}">
        <p14:creationId xmlns:p14="http://schemas.microsoft.com/office/powerpoint/2010/main" val="3039830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7FF6-D669-5112-BB99-EB1F55030855}"/>
              </a:ext>
            </a:extLst>
          </p:cNvPr>
          <p:cNvSpPr>
            <a:spLocks noGrp="1"/>
          </p:cNvSpPr>
          <p:nvPr>
            <p:ph type="title"/>
          </p:nvPr>
        </p:nvSpPr>
        <p:spPr/>
        <p:txBody>
          <a:bodyPr/>
          <a:lstStyle/>
          <a:p>
            <a:r>
              <a:rPr lang="en-IN" dirty="0"/>
              <a:t>Pass by Value</a:t>
            </a:r>
          </a:p>
        </p:txBody>
      </p:sp>
      <p:sp>
        <p:nvSpPr>
          <p:cNvPr id="3" name="Slide Number Placeholder 2">
            <a:extLst>
              <a:ext uri="{FF2B5EF4-FFF2-40B4-BE49-F238E27FC236}">
                <a16:creationId xmlns:a16="http://schemas.microsoft.com/office/drawing/2014/main" id="{01B15A07-96E1-62EF-FA50-13C480A599E0}"/>
              </a:ext>
            </a:extLst>
          </p:cNvPr>
          <p:cNvSpPr>
            <a:spLocks noGrp="1"/>
          </p:cNvSpPr>
          <p:nvPr>
            <p:ph type="sldNum" sz="quarter" idx="12"/>
          </p:nvPr>
        </p:nvSpPr>
        <p:spPr/>
        <p:txBody>
          <a:bodyPr/>
          <a:lstStyle/>
          <a:p>
            <a:fld id="{99B69CE0-A3EA-456E-9848-63DF137397BF}" type="slidenum">
              <a:rPr lang="en-IN" smtClean="0"/>
              <a:t>63</a:t>
            </a:fld>
            <a:endParaRPr lang="en-IN"/>
          </a:p>
        </p:txBody>
      </p:sp>
      <p:sp>
        <p:nvSpPr>
          <p:cNvPr id="8" name="TextBox 7">
            <a:extLst>
              <a:ext uri="{FF2B5EF4-FFF2-40B4-BE49-F238E27FC236}">
                <a16:creationId xmlns:a16="http://schemas.microsoft.com/office/drawing/2014/main" id="{DAF655A3-2316-D3C1-6AC7-2F7F0084A4D9}"/>
              </a:ext>
            </a:extLst>
          </p:cNvPr>
          <p:cNvSpPr txBox="1"/>
          <p:nvPr/>
        </p:nvSpPr>
        <p:spPr>
          <a:xfrm>
            <a:off x="7378015" y="2167133"/>
            <a:ext cx="1828800" cy="369332"/>
          </a:xfrm>
          <a:prstGeom prst="rect">
            <a:avLst/>
          </a:prstGeom>
          <a:noFill/>
        </p:spPr>
        <p:txBody>
          <a:bodyPr wrap="square" rtlCol="0">
            <a:spAutoFit/>
          </a:bodyPr>
          <a:lstStyle/>
          <a:p>
            <a:r>
              <a:rPr lang="en-IN" dirty="0"/>
              <a:t>Output</a:t>
            </a:r>
          </a:p>
        </p:txBody>
      </p:sp>
      <p:pic>
        <p:nvPicPr>
          <p:cNvPr id="6" name="Picture 5">
            <a:extLst>
              <a:ext uri="{FF2B5EF4-FFF2-40B4-BE49-F238E27FC236}">
                <a16:creationId xmlns:a16="http://schemas.microsoft.com/office/drawing/2014/main" id="{F1743EE1-7572-764E-7A86-07594CABD34F}"/>
              </a:ext>
            </a:extLst>
          </p:cNvPr>
          <p:cNvPicPr>
            <a:picLocks noChangeAspect="1"/>
          </p:cNvPicPr>
          <p:nvPr/>
        </p:nvPicPr>
        <p:blipFill>
          <a:blip r:embed="rId2"/>
          <a:stretch>
            <a:fillRect/>
          </a:stretch>
        </p:blipFill>
        <p:spPr>
          <a:xfrm>
            <a:off x="711396" y="1516975"/>
            <a:ext cx="5182323" cy="4839375"/>
          </a:xfrm>
          <a:prstGeom prst="rect">
            <a:avLst/>
          </a:prstGeom>
        </p:spPr>
      </p:pic>
      <p:pic>
        <p:nvPicPr>
          <p:cNvPr id="10" name="Picture 9">
            <a:extLst>
              <a:ext uri="{FF2B5EF4-FFF2-40B4-BE49-F238E27FC236}">
                <a16:creationId xmlns:a16="http://schemas.microsoft.com/office/drawing/2014/main" id="{933F2F1E-6175-61D0-10F6-611D23F96F31}"/>
              </a:ext>
            </a:extLst>
          </p:cNvPr>
          <p:cNvPicPr>
            <a:picLocks noChangeAspect="1"/>
          </p:cNvPicPr>
          <p:nvPr/>
        </p:nvPicPr>
        <p:blipFill>
          <a:blip r:embed="rId3"/>
          <a:stretch>
            <a:fillRect/>
          </a:stretch>
        </p:blipFill>
        <p:spPr>
          <a:xfrm>
            <a:off x="7378015" y="2667479"/>
            <a:ext cx="3028236" cy="1020266"/>
          </a:xfrm>
          <a:prstGeom prst="rect">
            <a:avLst/>
          </a:prstGeom>
        </p:spPr>
      </p:pic>
    </p:spTree>
    <p:extLst>
      <p:ext uri="{BB962C8B-B14F-4D97-AF65-F5344CB8AC3E}">
        <p14:creationId xmlns:p14="http://schemas.microsoft.com/office/powerpoint/2010/main" val="16421800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7FF6-D669-5112-BB99-EB1F55030855}"/>
              </a:ext>
            </a:extLst>
          </p:cNvPr>
          <p:cNvSpPr>
            <a:spLocks noGrp="1"/>
          </p:cNvSpPr>
          <p:nvPr>
            <p:ph type="title"/>
          </p:nvPr>
        </p:nvSpPr>
        <p:spPr/>
        <p:txBody>
          <a:bodyPr/>
          <a:lstStyle/>
          <a:p>
            <a:r>
              <a:rPr lang="en-IN" dirty="0"/>
              <a:t>Pass by Value</a:t>
            </a:r>
          </a:p>
        </p:txBody>
      </p:sp>
      <p:sp>
        <p:nvSpPr>
          <p:cNvPr id="3" name="Slide Number Placeholder 2">
            <a:extLst>
              <a:ext uri="{FF2B5EF4-FFF2-40B4-BE49-F238E27FC236}">
                <a16:creationId xmlns:a16="http://schemas.microsoft.com/office/drawing/2014/main" id="{01B15A07-96E1-62EF-FA50-13C480A599E0}"/>
              </a:ext>
            </a:extLst>
          </p:cNvPr>
          <p:cNvSpPr>
            <a:spLocks noGrp="1"/>
          </p:cNvSpPr>
          <p:nvPr>
            <p:ph type="sldNum" sz="quarter" idx="12"/>
          </p:nvPr>
        </p:nvSpPr>
        <p:spPr/>
        <p:txBody>
          <a:bodyPr/>
          <a:lstStyle/>
          <a:p>
            <a:fld id="{99B69CE0-A3EA-456E-9848-63DF137397BF}" type="slidenum">
              <a:rPr lang="en-IN" smtClean="0"/>
              <a:t>64</a:t>
            </a:fld>
            <a:endParaRPr lang="en-IN"/>
          </a:p>
        </p:txBody>
      </p:sp>
      <p:pic>
        <p:nvPicPr>
          <p:cNvPr id="5" name="Picture 4">
            <a:extLst>
              <a:ext uri="{FF2B5EF4-FFF2-40B4-BE49-F238E27FC236}">
                <a16:creationId xmlns:a16="http://schemas.microsoft.com/office/drawing/2014/main" id="{9853D3B4-BCA4-8C11-D974-4565ADADABBD}"/>
              </a:ext>
            </a:extLst>
          </p:cNvPr>
          <p:cNvPicPr>
            <a:picLocks noChangeAspect="1"/>
          </p:cNvPicPr>
          <p:nvPr/>
        </p:nvPicPr>
        <p:blipFill>
          <a:blip r:embed="rId2"/>
          <a:stretch>
            <a:fillRect/>
          </a:stretch>
        </p:blipFill>
        <p:spPr>
          <a:xfrm>
            <a:off x="747765" y="1428836"/>
            <a:ext cx="5944430" cy="4639322"/>
          </a:xfrm>
          <a:prstGeom prst="rect">
            <a:avLst/>
          </a:prstGeom>
        </p:spPr>
      </p:pic>
      <p:pic>
        <p:nvPicPr>
          <p:cNvPr id="7" name="Picture 6">
            <a:extLst>
              <a:ext uri="{FF2B5EF4-FFF2-40B4-BE49-F238E27FC236}">
                <a16:creationId xmlns:a16="http://schemas.microsoft.com/office/drawing/2014/main" id="{B0FFE915-A96D-19C1-EC76-B7FCB78A81DB}"/>
              </a:ext>
            </a:extLst>
          </p:cNvPr>
          <p:cNvPicPr>
            <a:picLocks noChangeAspect="1"/>
          </p:cNvPicPr>
          <p:nvPr/>
        </p:nvPicPr>
        <p:blipFill>
          <a:blip r:embed="rId3"/>
          <a:stretch>
            <a:fillRect/>
          </a:stretch>
        </p:blipFill>
        <p:spPr>
          <a:xfrm>
            <a:off x="7378015" y="2705388"/>
            <a:ext cx="1779427" cy="489988"/>
          </a:xfrm>
          <a:prstGeom prst="rect">
            <a:avLst/>
          </a:prstGeom>
        </p:spPr>
      </p:pic>
      <p:sp>
        <p:nvSpPr>
          <p:cNvPr id="8" name="TextBox 7">
            <a:extLst>
              <a:ext uri="{FF2B5EF4-FFF2-40B4-BE49-F238E27FC236}">
                <a16:creationId xmlns:a16="http://schemas.microsoft.com/office/drawing/2014/main" id="{DAF655A3-2316-D3C1-6AC7-2F7F0084A4D9}"/>
              </a:ext>
            </a:extLst>
          </p:cNvPr>
          <p:cNvSpPr txBox="1"/>
          <p:nvPr/>
        </p:nvSpPr>
        <p:spPr>
          <a:xfrm>
            <a:off x="7378015" y="2167133"/>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16310686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FEFB-1FD5-27DF-0BD7-14955ED255A8}"/>
              </a:ext>
            </a:extLst>
          </p:cNvPr>
          <p:cNvSpPr>
            <a:spLocks noGrp="1"/>
          </p:cNvSpPr>
          <p:nvPr>
            <p:ph type="title"/>
          </p:nvPr>
        </p:nvSpPr>
        <p:spPr/>
        <p:txBody>
          <a:bodyPr/>
          <a:lstStyle/>
          <a:p>
            <a:r>
              <a:rPr lang="en-IN" dirty="0"/>
              <a:t>Pass by Reference</a:t>
            </a:r>
          </a:p>
        </p:txBody>
      </p:sp>
      <p:sp>
        <p:nvSpPr>
          <p:cNvPr id="3" name="Slide Number Placeholder 2">
            <a:extLst>
              <a:ext uri="{FF2B5EF4-FFF2-40B4-BE49-F238E27FC236}">
                <a16:creationId xmlns:a16="http://schemas.microsoft.com/office/drawing/2014/main" id="{727AC3A8-D12E-F2F3-C6EA-5C0B7E881134}"/>
              </a:ext>
            </a:extLst>
          </p:cNvPr>
          <p:cNvSpPr>
            <a:spLocks noGrp="1"/>
          </p:cNvSpPr>
          <p:nvPr>
            <p:ph type="sldNum" sz="quarter" idx="12"/>
          </p:nvPr>
        </p:nvSpPr>
        <p:spPr/>
        <p:txBody>
          <a:bodyPr/>
          <a:lstStyle/>
          <a:p>
            <a:fld id="{99B69CE0-A3EA-456E-9848-63DF137397BF}" type="slidenum">
              <a:rPr lang="en-IN" smtClean="0"/>
              <a:t>65</a:t>
            </a:fld>
            <a:endParaRPr lang="en-IN"/>
          </a:p>
        </p:txBody>
      </p:sp>
      <p:pic>
        <p:nvPicPr>
          <p:cNvPr id="5" name="Picture 4">
            <a:extLst>
              <a:ext uri="{FF2B5EF4-FFF2-40B4-BE49-F238E27FC236}">
                <a16:creationId xmlns:a16="http://schemas.microsoft.com/office/drawing/2014/main" id="{BE3C0D02-9308-5EBB-FEEC-C0D9D4428429}"/>
              </a:ext>
            </a:extLst>
          </p:cNvPr>
          <p:cNvPicPr>
            <a:picLocks noChangeAspect="1"/>
          </p:cNvPicPr>
          <p:nvPr/>
        </p:nvPicPr>
        <p:blipFill>
          <a:blip r:embed="rId2"/>
          <a:stretch>
            <a:fillRect/>
          </a:stretch>
        </p:blipFill>
        <p:spPr>
          <a:xfrm>
            <a:off x="1136754" y="1901982"/>
            <a:ext cx="4753638" cy="3496163"/>
          </a:xfrm>
          <a:prstGeom prst="rect">
            <a:avLst/>
          </a:prstGeom>
        </p:spPr>
      </p:pic>
      <p:sp>
        <p:nvSpPr>
          <p:cNvPr id="6" name="TextBox 5">
            <a:extLst>
              <a:ext uri="{FF2B5EF4-FFF2-40B4-BE49-F238E27FC236}">
                <a16:creationId xmlns:a16="http://schemas.microsoft.com/office/drawing/2014/main" id="{D63A849D-E769-C599-0830-A64BF3867968}"/>
              </a:ext>
            </a:extLst>
          </p:cNvPr>
          <p:cNvSpPr txBox="1"/>
          <p:nvPr/>
        </p:nvSpPr>
        <p:spPr>
          <a:xfrm>
            <a:off x="7378015" y="2167133"/>
            <a:ext cx="1828800" cy="369332"/>
          </a:xfrm>
          <a:prstGeom prst="rect">
            <a:avLst/>
          </a:prstGeom>
          <a:noFill/>
        </p:spPr>
        <p:txBody>
          <a:bodyPr wrap="square" rtlCol="0">
            <a:spAutoFit/>
          </a:bodyPr>
          <a:lstStyle/>
          <a:p>
            <a:r>
              <a:rPr lang="en-IN" dirty="0"/>
              <a:t>Output</a:t>
            </a:r>
          </a:p>
        </p:txBody>
      </p:sp>
      <p:pic>
        <p:nvPicPr>
          <p:cNvPr id="8" name="Picture 7">
            <a:extLst>
              <a:ext uri="{FF2B5EF4-FFF2-40B4-BE49-F238E27FC236}">
                <a16:creationId xmlns:a16="http://schemas.microsoft.com/office/drawing/2014/main" id="{95316A33-BE9E-255E-2D46-DB8DB552DFE3}"/>
              </a:ext>
            </a:extLst>
          </p:cNvPr>
          <p:cNvPicPr>
            <a:picLocks noChangeAspect="1"/>
          </p:cNvPicPr>
          <p:nvPr/>
        </p:nvPicPr>
        <p:blipFill>
          <a:blip r:embed="rId3"/>
          <a:stretch>
            <a:fillRect/>
          </a:stretch>
        </p:blipFill>
        <p:spPr>
          <a:xfrm>
            <a:off x="7378015" y="2790736"/>
            <a:ext cx="3054295" cy="772218"/>
          </a:xfrm>
          <a:prstGeom prst="rect">
            <a:avLst/>
          </a:prstGeom>
        </p:spPr>
      </p:pic>
    </p:spTree>
    <p:extLst>
      <p:ext uri="{BB962C8B-B14F-4D97-AF65-F5344CB8AC3E}">
        <p14:creationId xmlns:p14="http://schemas.microsoft.com/office/powerpoint/2010/main" val="12141122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C895-5494-6AB4-225D-CC7D668F5922}"/>
              </a:ext>
            </a:extLst>
          </p:cNvPr>
          <p:cNvSpPr>
            <a:spLocks noGrp="1"/>
          </p:cNvSpPr>
          <p:nvPr>
            <p:ph type="title"/>
          </p:nvPr>
        </p:nvSpPr>
        <p:spPr>
          <a:xfrm>
            <a:off x="602901" y="365126"/>
            <a:ext cx="11002945" cy="800483"/>
          </a:xfrm>
        </p:spPr>
        <p:txBody>
          <a:bodyPr>
            <a:normAutofit fontScale="90000"/>
          </a:bodyPr>
          <a:lstStyle/>
          <a:p>
            <a:r>
              <a:rPr lang="en-US" dirty="0"/>
              <a:t>Function with No Return Value and without Argument</a:t>
            </a:r>
            <a:endParaRPr lang="en-IN" dirty="0"/>
          </a:p>
        </p:txBody>
      </p:sp>
      <p:sp>
        <p:nvSpPr>
          <p:cNvPr id="3" name="Slide Number Placeholder 2">
            <a:extLst>
              <a:ext uri="{FF2B5EF4-FFF2-40B4-BE49-F238E27FC236}">
                <a16:creationId xmlns:a16="http://schemas.microsoft.com/office/drawing/2014/main" id="{1442EBC5-0B49-B5C2-0866-858CC95491D1}"/>
              </a:ext>
            </a:extLst>
          </p:cNvPr>
          <p:cNvSpPr>
            <a:spLocks noGrp="1"/>
          </p:cNvSpPr>
          <p:nvPr>
            <p:ph type="sldNum" sz="quarter" idx="12"/>
          </p:nvPr>
        </p:nvSpPr>
        <p:spPr/>
        <p:txBody>
          <a:bodyPr/>
          <a:lstStyle/>
          <a:p>
            <a:fld id="{99B69CE0-A3EA-456E-9848-63DF137397BF}" type="slidenum">
              <a:rPr lang="en-IN" smtClean="0"/>
              <a:t>66</a:t>
            </a:fld>
            <a:endParaRPr lang="en-IN"/>
          </a:p>
        </p:txBody>
      </p:sp>
      <p:pic>
        <p:nvPicPr>
          <p:cNvPr id="5" name="Picture 4">
            <a:extLst>
              <a:ext uri="{FF2B5EF4-FFF2-40B4-BE49-F238E27FC236}">
                <a16:creationId xmlns:a16="http://schemas.microsoft.com/office/drawing/2014/main" id="{3A1910E5-2A0F-4CD4-710E-4C03FB1CEAAA}"/>
              </a:ext>
            </a:extLst>
          </p:cNvPr>
          <p:cNvPicPr>
            <a:picLocks noChangeAspect="1"/>
          </p:cNvPicPr>
          <p:nvPr/>
        </p:nvPicPr>
        <p:blipFill>
          <a:blip r:embed="rId2"/>
          <a:stretch>
            <a:fillRect/>
          </a:stretch>
        </p:blipFill>
        <p:spPr>
          <a:xfrm>
            <a:off x="707093" y="1015594"/>
            <a:ext cx="6186077" cy="5842406"/>
          </a:xfrm>
          <a:prstGeom prst="rect">
            <a:avLst/>
          </a:prstGeom>
        </p:spPr>
      </p:pic>
      <p:pic>
        <p:nvPicPr>
          <p:cNvPr id="7" name="Picture 6">
            <a:extLst>
              <a:ext uri="{FF2B5EF4-FFF2-40B4-BE49-F238E27FC236}">
                <a16:creationId xmlns:a16="http://schemas.microsoft.com/office/drawing/2014/main" id="{3CF5225C-0271-4D09-CBEF-0A5343FB9875}"/>
              </a:ext>
            </a:extLst>
          </p:cNvPr>
          <p:cNvPicPr>
            <a:picLocks noChangeAspect="1"/>
          </p:cNvPicPr>
          <p:nvPr/>
        </p:nvPicPr>
        <p:blipFill>
          <a:blip r:embed="rId3"/>
          <a:stretch>
            <a:fillRect/>
          </a:stretch>
        </p:blipFill>
        <p:spPr>
          <a:xfrm>
            <a:off x="7341740" y="3094136"/>
            <a:ext cx="3658111" cy="666843"/>
          </a:xfrm>
          <a:prstGeom prst="rect">
            <a:avLst/>
          </a:prstGeom>
        </p:spPr>
      </p:pic>
      <p:sp>
        <p:nvSpPr>
          <p:cNvPr id="8" name="TextBox 7">
            <a:extLst>
              <a:ext uri="{FF2B5EF4-FFF2-40B4-BE49-F238E27FC236}">
                <a16:creationId xmlns:a16="http://schemas.microsoft.com/office/drawing/2014/main" id="{9BD50C67-D3C2-7510-3377-D026D5955B36}"/>
              </a:ext>
            </a:extLst>
          </p:cNvPr>
          <p:cNvSpPr txBox="1"/>
          <p:nvPr/>
        </p:nvSpPr>
        <p:spPr>
          <a:xfrm>
            <a:off x="7341740" y="2579115"/>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112060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8ACA-D8F9-009B-E508-F80DE0481A47}"/>
              </a:ext>
            </a:extLst>
          </p:cNvPr>
          <p:cNvSpPr>
            <a:spLocks noGrp="1"/>
          </p:cNvSpPr>
          <p:nvPr>
            <p:ph type="title"/>
          </p:nvPr>
        </p:nvSpPr>
        <p:spPr>
          <a:xfrm>
            <a:off x="622998" y="365126"/>
            <a:ext cx="10982848" cy="775518"/>
          </a:xfrm>
        </p:spPr>
        <p:txBody>
          <a:bodyPr>
            <a:normAutofit fontScale="90000"/>
          </a:bodyPr>
          <a:lstStyle/>
          <a:p>
            <a:r>
              <a:rPr lang="en-US" dirty="0"/>
              <a:t>Function with No Return Value and with Arguments</a:t>
            </a:r>
            <a:endParaRPr lang="en-IN" dirty="0"/>
          </a:p>
        </p:txBody>
      </p:sp>
      <p:sp>
        <p:nvSpPr>
          <p:cNvPr id="3" name="Slide Number Placeholder 2">
            <a:extLst>
              <a:ext uri="{FF2B5EF4-FFF2-40B4-BE49-F238E27FC236}">
                <a16:creationId xmlns:a16="http://schemas.microsoft.com/office/drawing/2014/main" id="{213D2A59-9F70-C710-FF13-E4F72498E927}"/>
              </a:ext>
            </a:extLst>
          </p:cNvPr>
          <p:cNvSpPr>
            <a:spLocks noGrp="1"/>
          </p:cNvSpPr>
          <p:nvPr>
            <p:ph type="sldNum" sz="quarter" idx="12"/>
          </p:nvPr>
        </p:nvSpPr>
        <p:spPr/>
        <p:txBody>
          <a:bodyPr/>
          <a:lstStyle/>
          <a:p>
            <a:fld id="{99B69CE0-A3EA-456E-9848-63DF137397BF}" type="slidenum">
              <a:rPr lang="en-IN" smtClean="0"/>
              <a:t>67</a:t>
            </a:fld>
            <a:endParaRPr lang="en-IN"/>
          </a:p>
        </p:txBody>
      </p:sp>
      <p:pic>
        <p:nvPicPr>
          <p:cNvPr id="5" name="Picture 4">
            <a:extLst>
              <a:ext uri="{FF2B5EF4-FFF2-40B4-BE49-F238E27FC236}">
                <a16:creationId xmlns:a16="http://schemas.microsoft.com/office/drawing/2014/main" id="{6AAB8E5F-3936-968C-589E-88430BBC77C5}"/>
              </a:ext>
            </a:extLst>
          </p:cNvPr>
          <p:cNvPicPr>
            <a:picLocks noChangeAspect="1"/>
          </p:cNvPicPr>
          <p:nvPr/>
        </p:nvPicPr>
        <p:blipFill>
          <a:blip r:embed="rId2"/>
          <a:stretch>
            <a:fillRect/>
          </a:stretch>
        </p:blipFill>
        <p:spPr>
          <a:xfrm>
            <a:off x="745915" y="1386761"/>
            <a:ext cx="6258798" cy="5106113"/>
          </a:xfrm>
          <a:prstGeom prst="rect">
            <a:avLst/>
          </a:prstGeom>
        </p:spPr>
      </p:pic>
      <p:pic>
        <p:nvPicPr>
          <p:cNvPr id="7" name="Picture 6">
            <a:extLst>
              <a:ext uri="{FF2B5EF4-FFF2-40B4-BE49-F238E27FC236}">
                <a16:creationId xmlns:a16="http://schemas.microsoft.com/office/drawing/2014/main" id="{3A611376-A3F5-A115-DC34-E829E6E6DF10}"/>
              </a:ext>
            </a:extLst>
          </p:cNvPr>
          <p:cNvPicPr>
            <a:picLocks noChangeAspect="1"/>
          </p:cNvPicPr>
          <p:nvPr/>
        </p:nvPicPr>
        <p:blipFill>
          <a:blip r:embed="rId3"/>
          <a:stretch>
            <a:fillRect/>
          </a:stretch>
        </p:blipFill>
        <p:spPr>
          <a:xfrm>
            <a:off x="7341740" y="3157865"/>
            <a:ext cx="3057952" cy="590632"/>
          </a:xfrm>
          <a:prstGeom prst="rect">
            <a:avLst/>
          </a:prstGeom>
        </p:spPr>
      </p:pic>
      <p:sp>
        <p:nvSpPr>
          <p:cNvPr id="8" name="TextBox 7">
            <a:extLst>
              <a:ext uri="{FF2B5EF4-FFF2-40B4-BE49-F238E27FC236}">
                <a16:creationId xmlns:a16="http://schemas.microsoft.com/office/drawing/2014/main" id="{1D3380E0-6CC8-1EFA-1C6D-EFE04483300D}"/>
              </a:ext>
            </a:extLst>
          </p:cNvPr>
          <p:cNvSpPr txBox="1"/>
          <p:nvPr/>
        </p:nvSpPr>
        <p:spPr>
          <a:xfrm>
            <a:off x="7341740" y="2579115"/>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11821293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D764-FBA4-F3CC-2831-782F459A103C}"/>
              </a:ext>
            </a:extLst>
          </p:cNvPr>
          <p:cNvSpPr>
            <a:spLocks noGrp="1"/>
          </p:cNvSpPr>
          <p:nvPr>
            <p:ph type="title"/>
          </p:nvPr>
        </p:nvSpPr>
        <p:spPr>
          <a:xfrm>
            <a:off x="432079" y="365126"/>
            <a:ext cx="11525459" cy="775518"/>
          </a:xfrm>
        </p:spPr>
        <p:txBody>
          <a:bodyPr>
            <a:normAutofit fontScale="90000"/>
          </a:bodyPr>
          <a:lstStyle/>
          <a:p>
            <a:r>
              <a:rPr lang="en-US" dirty="0"/>
              <a:t>Function with a Return Value and without Any Argument</a:t>
            </a:r>
            <a:endParaRPr lang="en-IN" dirty="0"/>
          </a:p>
        </p:txBody>
      </p:sp>
      <p:sp>
        <p:nvSpPr>
          <p:cNvPr id="3" name="Slide Number Placeholder 2">
            <a:extLst>
              <a:ext uri="{FF2B5EF4-FFF2-40B4-BE49-F238E27FC236}">
                <a16:creationId xmlns:a16="http://schemas.microsoft.com/office/drawing/2014/main" id="{415876AD-1685-BD3D-BC01-5904509E80EE}"/>
              </a:ext>
            </a:extLst>
          </p:cNvPr>
          <p:cNvSpPr>
            <a:spLocks noGrp="1"/>
          </p:cNvSpPr>
          <p:nvPr>
            <p:ph type="sldNum" sz="quarter" idx="12"/>
          </p:nvPr>
        </p:nvSpPr>
        <p:spPr/>
        <p:txBody>
          <a:bodyPr/>
          <a:lstStyle/>
          <a:p>
            <a:fld id="{99B69CE0-A3EA-456E-9848-63DF137397BF}" type="slidenum">
              <a:rPr lang="en-IN" smtClean="0"/>
              <a:t>68</a:t>
            </a:fld>
            <a:endParaRPr lang="en-IN"/>
          </a:p>
        </p:txBody>
      </p:sp>
      <p:pic>
        <p:nvPicPr>
          <p:cNvPr id="5" name="Picture 4">
            <a:extLst>
              <a:ext uri="{FF2B5EF4-FFF2-40B4-BE49-F238E27FC236}">
                <a16:creationId xmlns:a16="http://schemas.microsoft.com/office/drawing/2014/main" id="{8AD64F2B-C2F1-30AB-F7A5-36B88E78F10D}"/>
              </a:ext>
            </a:extLst>
          </p:cNvPr>
          <p:cNvPicPr>
            <a:picLocks noChangeAspect="1"/>
          </p:cNvPicPr>
          <p:nvPr/>
        </p:nvPicPr>
        <p:blipFill>
          <a:blip r:embed="rId2"/>
          <a:stretch>
            <a:fillRect/>
          </a:stretch>
        </p:blipFill>
        <p:spPr>
          <a:xfrm>
            <a:off x="592853" y="1019189"/>
            <a:ext cx="6140545" cy="5799876"/>
          </a:xfrm>
          <a:prstGeom prst="rect">
            <a:avLst/>
          </a:prstGeom>
        </p:spPr>
      </p:pic>
      <p:pic>
        <p:nvPicPr>
          <p:cNvPr id="7" name="Picture 6">
            <a:extLst>
              <a:ext uri="{FF2B5EF4-FFF2-40B4-BE49-F238E27FC236}">
                <a16:creationId xmlns:a16="http://schemas.microsoft.com/office/drawing/2014/main" id="{ABBB217F-0C9C-3FA8-368E-7EC90671EBE9}"/>
              </a:ext>
            </a:extLst>
          </p:cNvPr>
          <p:cNvPicPr>
            <a:picLocks noChangeAspect="1"/>
          </p:cNvPicPr>
          <p:nvPr/>
        </p:nvPicPr>
        <p:blipFill>
          <a:blip r:embed="rId3"/>
          <a:stretch>
            <a:fillRect/>
          </a:stretch>
        </p:blipFill>
        <p:spPr>
          <a:xfrm>
            <a:off x="7341740" y="3091179"/>
            <a:ext cx="3286584" cy="657317"/>
          </a:xfrm>
          <a:prstGeom prst="rect">
            <a:avLst/>
          </a:prstGeom>
        </p:spPr>
      </p:pic>
      <p:sp>
        <p:nvSpPr>
          <p:cNvPr id="8" name="TextBox 7">
            <a:extLst>
              <a:ext uri="{FF2B5EF4-FFF2-40B4-BE49-F238E27FC236}">
                <a16:creationId xmlns:a16="http://schemas.microsoft.com/office/drawing/2014/main" id="{195A733A-D3D7-EAB9-2ED7-C89ABA2C49E0}"/>
              </a:ext>
            </a:extLst>
          </p:cNvPr>
          <p:cNvSpPr txBox="1"/>
          <p:nvPr/>
        </p:nvSpPr>
        <p:spPr>
          <a:xfrm>
            <a:off x="7341740" y="2579115"/>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617857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933E-2089-1CF0-6AC0-85B182AE4CB0}"/>
              </a:ext>
            </a:extLst>
          </p:cNvPr>
          <p:cNvSpPr>
            <a:spLocks noGrp="1"/>
          </p:cNvSpPr>
          <p:nvPr>
            <p:ph type="title"/>
          </p:nvPr>
        </p:nvSpPr>
        <p:spPr>
          <a:xfrm>
            <a:off x="693336" y="365126"/>
            <a:ext cx="10660464" cy="775518"/>
          </a:xfrm>
        </p:spPr>
        <p:txBody>
          <a:bodyPr>
            <a:normAutofit fontScale="90000"/>
          </a:bodyPr>
          <a:lstStyle/>
          <a:p>
            <a:r>
              <a:rPr lang="en-US" dirty="0"/>
              <a:t>Function with a Return Value and with an Argument</a:t>
            </a:r>
            <a:endParaRPr lang="en-IN" dirty="0"/>
          </a:p>
        </p:txBody>
      </p:sp>
      <p:sp>
        <p:nvSpPr>
          <p:cNvPr id="3" name="Slide Number Placeholder 2">
            <a:extLst>
              <a:ext uri="{FF2B5EF4-FFF2-40B4-BE49-F238E27FC236}">
                <a16:creationId xmlns:a16="http://schemas.microsoft.com/office/drawing/2014/main" id="{CD022DD1-D6FE-6AA5-0A00-CA7272E4731A}"/>
              </a:ext>
            </a:extLst>
          </p:cNvPr>
          <p:cNvSpPr>
            <a:spLocks noGrp="1"/>
          </p:cNvSpPr>
          <p:nvPr>
            <p:ph type="sldNum" sz="quarter" idx="12"/>
          </p:nvPr>
        </p:nvSpPr>
        <p:spPr/>
        <p:txBody>
          <a:bodyPr/>
          <a:lstStyle/>
          <a:p>
            <a:fld id="{99B69CE0-A3EA-456E-9848-63DF137397BF}" type="slidenum">
              <a:rPr lang="en-IN" smtClean="0"/>
              <a:t>69</a:t>
            </a:fld>
            <a:endParaRPr lang="en-IN"/>
          </a:p>
        </p:txBody>
      </p:sp>
      <p:pic>
        <p:nvPicPr>
          <p:cNvPr id="5" name="Picture 4">
            <a:extLst>
              <a:ext uri="{FF2B5EF4-FFF2-40B4-BE49-F238E27FC236}">
                <a16:creationId xmlns:a16="http://schemas.microsoft.com/office/drawing/2014/main" id="{9B234D2F-00DE-0247-E5D2-FB802049FC66}"/>
              </a:ext>
            </a:extLst>
          </p:cNvPr>
          <p:cNvPicPr>
            <a:picLocks noChangeAspect="1"/>
          </p:cNvPicPr>
          <p:nvPr/>
        </p:nvPicPr>
        <p:blipFill>
          <a:blip r:embed="rId2"/>
          <a:stretch>
            <a:fillRect/>
          </a:stretch>
        </p:blipFill>
        <p:spPr>
          <a:xfrm>
            <a:off x="838200" y="983866"/>
            <a:ext cx="5400483" cy="5737609"/>
          </a:xfrm>
          <a:prstGeom prst="rect">
            <a:avLst/>
          </a:prstGeom>
        </p:spPr>
      </p:pic>
      <p:pic>
        <p:nvPicPr>
          <p:cNvPr id="7" name="Picture 6">
            <a:extLst>
              <a:ext uri="{FF2B5EF4-FFF2-40B4-BE49-F238E27FC236}">
                <a16:creationId xmlns:a16="http://schemas.microsoft.com/office/drawing/2014/main" id="{AB7DDF87-24A2-74B0-6B70-06FC3706EF62}"/>
              </a:ext>
            </a:extLst>
          </p:cNvPr>
          <p:cNvPicPr>
            <a:picLocks noChangeAspect="1"/>
          </p:cNvPicPr>
          <p:nvPr/>
        </p:nvPicPr>
        <p:blipFill>
          <a:blip r:embed="rId3"/>
          <a:stretch>
            <a:fillRect/>
          </a:stretch>
        </p:blipFill>
        <p:spPr>
          <a:xfrm>
            <a:off x="6911282" y="3144850"/>
            <a:ext cx="2689715" cy="707820"/>
          </a:xfrm>
          <a:prstGeom prst="rect">
            <a:avLst/>
          </a:prstGeom>
        </p:spPr>
      </p:pic>
      <p:sp>
        <p:nvSpPr>
          <p:cNvPr id="8" name="TextBox 7">
            <a:extLst>
              <a:ext uri="{FF2B5EF4-FFF2-40B4-BE49-F238E27FC236}">
                <a16:creationId xmlns:a16="http://schemas.microsoft.com/office/drawing/2014/main" id="{C511C032-DF59-1E72-986B-0025BBAD52A6}"/>
              </a:ext>
            </a:extLst>
          </p:cNvPr>
          <p:cNvSpPr txBox="1"/>
          <p:nvPr/>
        </p:nvSpPr>
        <p:spPr>
          <a:xfrm>
            <a:off x="6781800" y="2689647"/>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09829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piler Design - Overview">
            <a:extLst>
              <a:ext uri="{FF2B5EF4-FFF2-40B4-BE49-F238E27FC236}">
                <a16:creationId xmlns:a16="http://schemas.microsoft.com/office/drawing/2014/main" id="{F23B7FDD-0D08-7DEB-8D89-EC649D4A3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123407"/>
            <a:ext cx="4533900" cy="62293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B954B3F-42E6-54CE-6949-E42A8E4ADF4B}"/>
              </a:ext>
            </a:extLst>
          </p:cNvPr>
          <p:cNvSpPr>
            <a:spLocks noGrp="1"/>
          </p:cNvSpPr>
          <p:nvPr>
            <p:ph type="sldNum" sz="quarter" idx="12"/>
          </p:nvPr>
        </p:nvSpPr>
        <p:spPr/>
        <p:txBody>
          <a:bodyPr/>
          <a:lstStyle/>
          <a:p>
            <a:fld id="{99B69CE0-A3EA-456E-9848-63DF137397BF}" type="slidenum">
              <a:rPr lang="en-IN" smtClean="0"/>
              <a:t>7</a:t>
            </a:fld>
            <a:endParaRPr lang="en-IN"/>
          </a:p>
        </p:txBody>
      </p:sp>
    </p:spTree>
    <p:extLst>
      <p:ext uri="{BB962C8B-B14F-4D97-AF65-F5344CB8AC3E}">
        <p14:creationId xmlns:p14="http://schemas.microsoft.com/office/powerpoint/2010/main" val="867730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1F7EFC-F24F-010E-495C-D802204CEB7B}"/>
              </a:ext>
            </a:extLst>
          </p:cNvPr>
          <p:cNvSpPr>
            <a:spLocks noGrp="1"/>
          </p:cNvSpPr>
          <p:nvPr>
            <p:ph type="sldNum" sz="quarter" idx="12"/>
          </p:nvPr>
        </p:nvSpPr>
        <p:spPr/>
        <p:txBody>
          <a:bodyPr/>
          <a:lstStyle/>
          <a:p>
            <a:fld id="{99B69CE0-A3EA-456E-9848-63DF137397BF}" type="slidenum">
              <a:rPr lang="en-IN" smtClean="0"/>
              <a:t>70</a:t>
            </a:fld>
            <a:endParaRPr lang="en-IN"/>
          </a:p>
        </p:txBody>
      </p:sp>
      <p:graphicFrame>
        <p:nvGraphicFramePr>
          <p:cNvPr id="5" name="Table 4">
            <a:extLst>
              <a:ext uri="{FF2B5EF4-FFF2-40B4-BE49-F238E27FC236}">
                <a16:creationId xmlns:a16="http://schemas.microsoft.com/office/drawing/2014/main" id="{BF0B7218-01C8-2AC1-93FA-499A83F4CCED}"/>
              </a:ext>
            </a:extLst>
          </p:cNvPr>
          <p:cNvGraphicFramePr>
            <a:graphicFrameLocks noGrp="1"/>
          </p:cNvGraphicFramePr>
          <p:nvPr>
            <p:extLst>
              <p:ext uri="{D42A27DB-BD31-4B8C-83A1-F6EECF244321}">
                <p14:modId xmlns:p14="http://schemas.microsoft.com/office/powerpoint/2010/main" val="3396494739"/>
              </p:ext>
            </p:extLst>
          </p:nvPr>
        </p:nvGraphicFramePr>
        <p:xfrm>
          <a:off x="1541249" y="1283554"/>
          <a:ext cx="9109502" cy="4290893"/>
        </p:xfrm>
        <a:graphic>
          <a:graphicData uri="http://schemas.openxmlformats.org/drawingml/2006/table">
            <a:tbl>
              <a:tblPr>
                <a:tableStyleId>{C4B1156A-380E-4F78-BDF5-A606A8083BF9}</a:tableStyleId>
              </a:tblPr>
              <a:tblGrid>
                <a:gridCol w="4554751">
                  <a:extLst>
                    <a:ext uri="{9D8B030D-6E8A-4147-A177-3AD203B41FA5}">
                      <a16:colId xmlns:a16="http://schemas.microsoft.com/office/drawing/2014/main" val="2865808949"/>
                    </a:ext>
                  </a:extLst>
                </a:gridCol>
                <a:gridCol w="4554751">
                  <a:extLst>
                    <a:ext uri="{9D8B030D-6E8A-4147-A177-3AD203B41FA5}">
                      <a16:colId xmlns:a16="http://schemas.microsoft.com/office/drawing/2014/main" val="3469167434"/>
                    </a:ext>
                  </a:extLst>
                </a:gridCol>
              </a:tblGrid>
              <a:tr h="536362">
                <a:tc>
                  <a:txBody>
                    <a:bodyPr/>
                    <a:lstStyle/>
                    <a:p>
                      <a:pPr algn="ctr"/>
                      <a:r>
                        <a:rPr lang="en-IN" sz="2400" b="1" dirty="0">
                          <a:effectLst/>
                        </a:rPr>
                        <a:t>Argument</a:t>
                      </a:r>
                    </a:p>
                  </a:txBody>
                  <a:tcPr anchor="ctr"/>
                </a:tc>
                <a:tc>
                  <a:txBody>
                    <a:bodyPr/>
                    <a:lstStyle/>
                    <a:p>
                      <a:pPr algn="ctr"/>
                      <a:r>
                        <a:rPr lang="en-IN" sz="2400" b="1" dirty="0">
                          <a:effectLst/>
                        </a:rPr>
                        <a:t>Parameter</a:t>
                      </a:r>
                    </a:p>
                  </a:txBody>
                  <a:tcPr anchor="ctr"/>
                </a:tc>
                <a:extLst>
                  <a:ext uri="{0D108BD9-81ED-4DB2-BD59-A6C34878D82A}">
                    <a16:rowId xmlns:a16="http://schemas.microsoft.com/office/drawing/2014/main" val="1252413921"/>
                  </a:ext>
                </a:extLst>
              </a:tr>
              <a:tr h="965451">
                <a:tc>
                  <a:txBody>
                    <a:bodyPr/>
                    <a:lstStyle/>
                    <a:p>
                      <a:pPr algn="ctr"/>
                      <a:r>
                        <a:rPr lang="en-US" sz="2400">
                          <a:effectLst/>
                        </a:rPr>
                        <a:t>Also known as actual parameters</a:t>
                      </a:r>
                    </a:p>
                  </a:txBody>
                  <a:tcPr anchor="ctr"/>
                </a:tc>
                <a:tc>
                  <a:txBody>
                    <a:bodyPr/>
                    <a:lstStyle/>
                    <a:p>
                      <a:pPr algn="ctr"/>
                      <a:r>
                        <a:rPr lang="en-US" sz="2400">
                          <a:effectLst/>
                        </a:rPr>
                        <a:t>Also known as formal parameters</a:t>
                      </a:r>
                    </a:p>
                  </a:txBody>
                  <a:tcPr anchor="ctr"/>
                </a:tc>
                <a:extLst>
                  <a:ext uri="{0D108BD9-81ED-4DB2-BD59-A6C34878D82A}">
                    <a16:rowId xmlns:a16="http://schemas.microsoft.com/office/drawing/2014/main" val="2200877834"/>
                  </a:ext>
                </a:extLst>
              </a:tr>
              <a:tr h="1394540">
                <a:tc>
                  <a:txBody>
                    <a:bodyPr/>
                    <a:lstStyle/>
                    <a:p>
                      <a:pPr algn="ctr"/>
                      <a:r>
                        <a:rPr lang="en-US" sz="2400">
                          <a:effectLst/>
                        </a:rPr>
                        <a:t>Arguments are used while calling the function</a:t>
                      </a:r>
                    </a:p>
                  </a:txBody>
                  <a:tcPr anchor="ctr"/>
                </a:tc>
                <a:tc>
                  <a:txBody>
                    <a:bodyPr/>
                    <a:lstStyle/>
                    <a:p>
                      <a:pPr algn="ctr"/>
                      <a:r>
                        <a:rPr lang="en-US" sz="2400" dirty="0">
                          <a:effectLst/>
                        </a:rPr>
                        <a:t>Parameters are used during the declaration of the function</a:t>
                      </a:r>
                    </a:p>
                  </a:txBody>
                  <a:tcPr anchor="ctr"/>
                </a:tc>
                <a:extLst>
                  <a:ext uri="{0D108BD9-81ED-4DB2-BD59-A6C34878D82A}">
                    <a16:rowId xmlns:a16="http://schemas.microsoft.com/office/drawing/2014/main" val="2897705534"/>
                  </a:ext>
                </a:extLst>
              </a:tr>
              <a:tr h="1394540">
                <a:tc>
                  <a:txBody>
                    <a:bodyPr/>
                    <a:lstStyle/>
                    <a:p>
                      <a:pPr algn="ctr"/>
                      <a:r>
                        <a:rPr lang="en-US" sz="2400" dirty="0">
                          <a:effectLst/>
                        </a:rPr>
                        <a:t>Argument is the actual value of this variable that gets passed to function.</a:t>
                      </a:r>
                    </a:p>
                  </a:txBody>
                  <a:tcPr anchor="ctr"/>
                </a:tc>
                <a:tc>
                  <a:txBody>
                    <a:bodyPr/>
                    <a:lstStyle/>
                    <a:p>
                      <a:pPr algn="ctr"/>
                      <a:r>
                        <a:rPr lang="en-US" sz="2400" dirty="0">
                          <a:effectLst/>
                        </a:rPr>
                        <a:t>Parameter is variable in the declaration of the function.</a:t>
                      </a:r>
                    </a:p>
                  </a:txBody>
                  <a:tcPr anchor="ctr"/>
                </a:tc>
                <a:extLst>
                  <a:ext uri="{0D108BD9-81ED-4DB2-BD59-A6C34878D82A}">
                    <a16:rowId xmlns:a16="http://schemas.microsoft.com/office/drawing/2014/main" val="403825039"/>
                  </a:ext>
                </a:extLst>
              </a:tr>
            </a:tbl>
          </a:graphicData>
        </a:graphic>
      </p:graphicFrame>
    </p:spTree>
    <p:extLst>
      <p:ext uri="{BB962C8B-B14F-4D97-AF65-F5344CB8AC3E}">
        <p14:creationId xmlns:p14="http://schemas.microsoft.com/office/powerpoint/2010/main" val="38993663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2B68-39BA-E5FF-D791-B8C0B773A2AB}"/>
              </a:ext>
            </a:extLst>
          </p:cNvPr>
          <p:cNvSpPr>
            <a:spLocks noGrp="1"/>
          </p:cNvSpPr>
          <p:nvPr>
            <p:ph type="title"/>
          </p:nvPr>
        </p:nvSpPr>
        <p:spPr/>
        <p:txBody>
          <a:bodyPr/>
          <a:lstStyle/>
          <a:p>
            <a:r>
              <a:rPr lang="en-IN" dirty="0"/>
              <a:t>Recursion</a:t>
            </a:r>
          </a:p>
        </p:txBody>
      </p:sp>
      <p:sp>
        <p:nvSpPr>
          <p:cNvPr id="3" name="Content Placeholder 2">
            <a:extLst>
              <a:ext uri="{FF2B5EF4-FFF2-40B4-BE49-F238E27FC236}">
                <a16:creationId xmlns:a16="http://schemas.microsoft.com/office/drawing/2014/main" id="{DB607880-5018-7D25-C0A4-5D818ABF0793}"/>
              </a:ext>
            </a:extLst>
          </p:cNvPr>
          <p:cNvSpPr>
            <a:spLocks noGrp="1"/>
          </p:cNvSpPr>
          <p:nvPr>
            <p:ph idx="1"/>
          </p:nvPr>
        </p:nvSpPr>
        <p:spPr/>
        <p:txBody>
          <a:bodyPr>
            <a:normAutofit fontScale="92500" lnSpcReduction="10000"/>
          </a:bodyPr>
          <a:lstStyle/>
          <a:p>
            <a:r>
              <a:rPr lang="en-US" dirty="0"/>
              <a:t>Recursion: repetition of a process in a similar way until the specific condition reaches</a:t>
            </a:r>
          </a:p>
          <a:p>
            <a:r>
              <a:rPr lang="en-US" dirty="0"/>
              <a:t>In C Programming, if a function calls itself from inside, the same function is called recursion</a:t>
            </a:r>
          </a:p>
          <a:p>
            <a:r>
              <a:rPr lang="en-US" dirty="0"/>
              <a:t>The function which calls itself is called a recursive function, and the function call is termed a recursive call</a:t>
            </a:r>
          </a:p>
          <a:p>
            <a:r>
              <a:rPr lang="en-US" dirty="0"/>
              <a:t>The recursion contains two cases in its program body.</a:t>
            </a:r>
          </a:p>
          <a:p>
            <a:pPr lvl="1"/>
            <a:r>
              <a:rPr lang="en-US" b="1" dirty="0"/>
              <a:t>Base case</a:t>
            </a:r>
            <a:r>
              <a:rPr lang="en-US" dirty="0"/>
              <a:t>: When you write a recursive method or function, it keeps calling itself, so the base case is a specific condition in the function. When it is met, it terminates the recursion. It is used to make sure that the program will terminate. Otherwise, it goes into an infinite loop.</a:t>
            </a:r>
          </a:p>
          <a:p>
            <a:pPr lvl="1"/>
            <a:r>
              <a:rPr lang="en-US" b="1" dirty="0"/>
              <a:t>Recursive case</a:t>
            </a:r>
            <a:r>
              <a:rPr lang="en-US" dirty="0"/>
              <a:t>: The part of code inside the recursive function executed repeatedly while calling the recursive function is known as the recursive case.</a:t>
            </a:r>
            <a:endParaRPr lang="en-IN" dirty="0"/>
          </a:p>
        </p:txBody>
      </p:sp>
      <p:sp>
        <p:nvSpPr>
          <p:cNvPr id="4" name="Slide Number Placeholder 3">
            <a:extLst>
              <a:ext uri="{FF2B5EF4-FFF2-40B4-BE49-F238E27FC236}">
                <a16:creationId xmlns:a16="http://schemas.microsoft.com/office/drawing/2014/main" id="{EAEA290D-0AC0-562A-29AE-27837D09D4CE}"/>
              </a:ext>
            </a:extLst>
          </p:cNvPr>
          <p:cNvSpPr>
            <a:spLocks noGrp="1"/>
          </p:cNvSpPr>
          <p:nvPr>
            <p:ph type="sldNum" sz="quarter" idx="12"/>
          </p:nvPr>
        </p:nvSpPr>
        <p:spPr/>
        <p:txBody>
          <a:bodyPr/>
          <a:lstStyle/>
          <a:p>
            <a:fld id="{99B69CE0-A3EA-456E-9848-63DF137397BF}" type="slidenum">
              <a:rPr lang="en-IN" smtClean="0"/>
              <a:t>71</a:t>
            </a:fld>
            <a:endParaRPr lang="en-IN"/>
          </a:p>
        </p:txBody>
      </p:sp>
    </p:spTree>
    <p:extLst>
      <p:ext uri="{BB962C8B-B14F-4D97-AF65-F5344CB8AC3E}">
        <p14:creationId xmlns:p14="http://schemas.microsoft.com/office/powerpoint/2010/main" val="3614837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2F1A-139E-61D7-C395-01278539D7F6}"/>
              </a:ext>
            </a:extLst>
          </p:cNvPr>
          <p:cNvSpPr>
            <a:spLocks noGrp="1"/>
          </p:cNvSpPr>
          <p:nvPr>
            <p:ph type="title"/>
          </p:nvPr>
        </p:nvSpPr>
        <p:spPr/>
        <p:txBody>
          <a:bodyPr/>
          <a:lstStyle/>
          <a:p>
            <a:r>
              <a:rPr lang="en-IN" dirty="0"/>
              <a:t>Recursion - Syntax</a:t>
            </a:r>
          </a:p>
        </p:txBody>
      </p:sp>
      <p:sp>
        <p:nvSpPr>
          <p:cNvPr id="3" name="Slide Number Placeholder 2">
            <a:extLst>
              <a:ext uri="{FF2B5EF4-FFF2-40B4-BE49-F238E27FC236}">
                <a16:creationId xmlns:a16="http://schemas.microsoft.com/office/drawing/2014/main" id="{BDFDA7F1-81D5-3DE1-78FE-CE709E0A31AF}"/>
              </a:ext>
            </a:extLst>
          </p:cNvPr>
          <p:cNvSpPr>
            <a:spLocks noGrp="1"/>
          </p:cNvSpPr>
          <p:nvPr>
            <p:ph type="sldNum" sz="quarter" idx="12"/>
          </p:nvPr>
        </p:nvSpPr>
        <p:spPr/>
        <p:txBody>
          <a:bodyPr/>
          <a:lstStyle/>
          <a:p>
            <a:fld id="{99B69CE0-A3EA-456E-9848-63DF137397BF}" type="slidenum">
              <a:rPr lang="en-IN" smtClean="0"/>
              <a:t>72</a:t>
            </a:fld>
            <a:endParaRPr lang="en-IN"/>
          </a:p>
        </p:txBody>
      </p:sp>
      <p:pic>
        <p:nvPicPr>
          <p:cNvPr id="5" name="Picture 4">
            <a:extLst>
              <a:ext uri="{FF2B5EF4-FFF2-40B4-BE49-F238E27FC236}">
                <a16:creationId xmlns:a16="http://schemas.microsoft.com/office/drawing/2014/main" id="{CFCB2601-F531-4C9D-CCF5-E38F3A3D1471}"/>
              </a:ext>
            </a:extLst>
          </p:cNvPr>
          <p:cNvPicPr>
            <a:picLocks noChangeAspect="1"/>
          </p:cNvPicPr>
          <p:nvPr/>
        </p:nvPicPr>
        <p:blipFill>
          <a:blip r:embed="rId2"/>
          <a:stretch>
            <a:fillRect/>
          </a:stretch>
        </p:blipFill>
        <p:spPr>
          <a:xfrm>
            <a:off x="513299" y="1633287"/>
            <a:ext cx="4553585" cy="3591426"/>
          </a:xfrm>
          <a:prstGeom prst="rect">
            <a:avLst/>
          </a:prstGeom>
        </p:spPr>
      </p:pic>
      <p:pic>
        <p:nvPicPr>
          <p:cNvPr id="7" name="Picture 6">
            <a:extLst>
              <a:ext uri="{FF2B5EF4-FFF2-40B4-BE49-F238E27FC236}">
                <a16:creationId xmlns:a16="http://schemas.microsoft.com/office/drawing/2014/main" id="{D32DE56E-4E45-8AEC-EA8E-7AD22C138A1B}"/>
              </a:ext>
            </a:extLst>
          </p:cNvPr>
          <p:cNvPicPr>
            <a:picLocks noChangeAspect="1"/>
          </p:cNvPicPr>
          <p:nvPr/>
        </p:nvPicPr>
        <p:blipFill>
          <a:blip r:embed="rId3"/>
          <a:stretch>
            <a:fillRect/>
          </a:stretch>
        </p:blipFill>
        <p:spPr>
          <a:xfrm>
            <a:off x="5438955" y="2095314"/>
            <a:ext cx="6239746" cy="2667372"/>
          </a:xfrm>
          <a:prstGeom prst="rect">
            <a:avLst/>
          </a:prstGeom>
        </p:spPr>
      </p:pic>
    </p:spTree>
    <p:extLst>
      <p:ext uri="{BB962C8B-B14F-4D97-AF65-F5344CB8AC3E}">
        <p14:creationId xmlns:p14="http://schemas.microsoft.com/office/powerpoint/2010/main" val="347131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5B35-57A2-81E7-14FC-F875B4DB86DA}"/>
              </a:ext>
            </a:extLst>
          </p:cNvPr>
          <p:cNvSpPr>
            <a:spLocks noGrp="1"/>
          </p:cNvSpPr>
          <p:nvPr>
            <p:ph type="title"/>
          </p:nvPr>
        </p:nvSpPr>
        <p:spPr/>
        <p:txBody>
          <a:bodyPr/>
          <a:lstStyle/>
          <a:p>
            <a:r>
              <a:rPr lang="en-IN" dirty="0"/>
              <a:t>Direct Recursion</a:t>
            </a:r>
          </a:p>
        </p:txBody>
      </p:sp>
      <p:sp>
        <p:nvSpPr>
          <p:cNvPr id="3" name="Slide Number Placeholder 2">
            <a:extLst>
              <a:ext uri="{FF2B5EF4-FFF2-40B4-BE49-F238E27FC236}">
                <a16:creationId xmlns:a16="http://schemas.microsoft.com/office/drawing/2014/main" id="{EF368573-9C0B-D4ED-CA09-49A847ED187E}"/>
              </a:ext>
            </a:extLst>
          </p:cNvPr>
          <p:cNvSpPr>
            <a:spLocks noGrp="1"/>
          </p:cNvSpPr>
          <p:nvPr>
            <p:ph type="sldNum" sz="quarter" idx="12"/>
          </p:nvPr>
        </p:nvSpPr>
        <p:spPr/>
        <p:txBody>
          <a:bodyPr/>
          <a:lstStyle/>
          <a:p>
            <a:fld id="{99B69CE0-A3EA-456E-9848-63DF137397BF}" type="slidenum">
              <a:rPr lang="en-IN" smtClean="0"/>
              <a:t>73</a:t>
            </a:fld>
            <a:endParaRPr lang="en-IN"/>
          </a:p>
        </p:txBody>
      </p:sp>
      <p:pic>
        <p:nvPicPr>
          <p:cNvPr id="5" name="Picture 4">
            <a:extLst>
              <a:ext uri="{FF2B5EF4-FFF2-40B4-BE49-F238E27FC236}">
                <a16:creationId xmlns:a16="http://schemas.microsoft.com/office/drawing/2014/main" id="{3CA88EC5-039B-2C56-A661-0B5949279CF9}"/>
              </a:ext>
            </a:extLst>
          </p:cNvPr>
          <p:cNvPicPr>
            <a:picLocks noChangeAspect="1"/>
          </p:cNvPicPr>
          <p:nvPr/>
        </p:nvPicPr>
        <p:blipFill>
          <a:blip r:embed="rId2"/>
          <a:stretch>
            <a:fillRect/>
          </a:stretch>
        </p:blipFill>
        <p:spPr>
          <a:xfrm>
            <a:off x="559623" y="1431379"/>
            <a:ext cx="2505124" cy="1997621"/>
          </a:xfrm>
          <a:prstGeom prst="rect">
            <a:avLst/>
          </a:prstGeom>
        </p:spPr>
      </p:pic>
      <p:pic>
        <p:nvPicPr>
          <p:cNvPr id="7" name="Picture 6">
            <a:extLst>
              <a:ext uri="{FF2B5EF4-FFF2-40B4-BE49-F238E27FC236}">
                <a16:creationId xmlns:a16="http://schemas.microsoft.com/office/drawing/2014/main" id="{C7E4BCBE-3D5A-E55C-6F0A-42F6077D5299}"/>
              </a:ext>
            </a:extLst>
          </p:cNvPr>
          <p:cNvPicPr>
            <a:picLocks noChangeAspect="1"/>
          </p:cNvPicPr>
          <p:nvPr/>
        </p:nvPicPr>
        <p:blipFill>
          <a:blip r:embed="rId3"/>
          <a:stretch>
            <a:fillRect/>
          </a:stretch>
        </p:blipFill>
        <p:spPr>
          <a:xfrm>
            <a:off x="5144751" y="1002927"/>
            <a:ext cx="6443310" cy="5718548"/>
          </a:xfrm>
          <a:prstGeom prst="rect">
            <a:avLst/>
          </a:prstGeom>
        </p:spPr>
      </p:pic>
      <p:pic>
        <p:nvPicPr>
          <p:cNvPr id="9" name="Picture 8">
            <a:extLst>
              <a:ext uri="{FF2B5EF4-FFF2-40B4-BE49-F238E27FC236}">
                <a16:creationId xmlns:a16="http://schemas.microsoft.com/office/drawing/2014/main" id="{4A0AF480-0A41-A107-A5D5-A246FA15BE48}"/>
              </a:ext>
            </a:extLst>
          </p:cNvPr>
          <p:cNvPicPr>
            <a:picLocks noChangeAspect="1"/>
          </p:cNvPicPr>
          <p:nvPr/>
        </p:nvPicPr>
        <p:blipFill>
          <a:blip r:embed="rId4"/>
          <a:stretch>
            <a:fillRect/>
          </a:stretch>
        </p:blipFill>
        <p:spPr>
          <a:xfrm>
            <a:off x="218307" y="5064620"/>
            <a:ext cx="4239217" cy="724001"/>
          </a:xfrm>
          <a:prstGeom prst="rect">
            <a:avLst/>
          </a:prstGeom>
        </p:spPr>
      </p:pic>
      <p:sp>
        <p:nvSpPr>
          <p:cNvPr id="10" name="TextBox 9">
            <a:extLst>
              <a:ext uri="{FF2B5EF4-FFF2-40B4-BE49-F238E27FC236}">
                <a16:creationId xmlns:a16="http://schemas.microsoft.com/office/drawing/2014/main" id="{A314B3AD-135D-6EA9-9DCC-2F76FA292D0C}"/>
              </a:ext>
            </a:extLst>
          </p:cNvPr>
          <p:cNvSpPr txBox="1"/>
          <p:nvPr/>
        </p:nvSpPr>
        <p:spPr>
          <a:xfrm>
            <a:off x="218307" y="4588786"/>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38113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ED1-27CD-D05D-61B1-A741DE8071A3}"/>
              </a:ext>
            </a:extLst>
          </p:cNvPr>
          <p:cNvSpPr>
            <a:spLocks noGrp="1"/>
          </p:cNvSpPr>
          <p:nvPr>
            <p:ph type="title"/>
          </p:nvPr>
        </p:nvSpPr>
        <p:spPr/>
        <p:txBody>
          <a:bodyPr/>
          <a:lstStyle/>
          <a:p>
            <a:r>
              <a:rPr lang="en-IN" dirty="0"/>
              <a:t>Indirect Recursion</a:t>
            </a:r>
          </a:p>
        </p:txBody>
      </p:sp>
      <p:sp>
        <p:nvSpPr>
          <p:cNvPr id="3" name="Slide Number Placeholder 2">
            <a:extLst>
              <a:ext uri="{FF2B5EF4-FFF2-40B4-BE49-F238E27FC236}">
                <a16:creationId xmlns:a16="http://schemas.microsoft.com/office/drawing/2014/main" id="{34A4F4A0-EFBF-DC15-A313-4B169E217B77}"/>
              </a:ext>
            </a:extLst>
          </p:cNvPr>
          <p:cNvSpPr>
            <a:spLocks noGrp="1"/>
          </p:cNvSpPr>
          <p:nvPr>
            <p:ph type="sldNum" sz="quarter" idx="12"/>
          </p:nvPr>
        </p:nvSpPr>
        <p:spPr/>
        <p:txBody>
          <a:bodyPr/>
          <a:lstStyle/>
          <a:p>
            <a:fld id="{99B69CE0-A3EA-456E-9848-63DF137397BF}" type="slidenum">
              <a:rPr lang="en-IN" smtClean="0"/>
              <a:t>74</a:t>
            </a:fld>
            <a:endParaRPr lang="en-IN"/>
          </a:p>
        </p:txBody>
      </p:sp>
      <p:pic>
        <p:nvPicPr>
          <p:cNvPr id="5" name="Picture 4">
            <a:extLst>
              <a:ext uri="{FF2B5EF4-FFF2-40B4-BE49-F238E27FC236}">
                <a16:creationId xmlns:a16="http://schemas.microsoft.com/office/drawing/2014/main" id="{6B30E900-B7D3-0600-AC8E-202191AC1079}"/>
              </a:ext>
            </a:extLst>
          </p:cNvPr>
          <p:cNvPicPr>
            <a:picLocks noChangeAspect="1"/>
          </p:cNvPicPr>
          <p:nvPr/>
        </p:nvPicPr>
        <p:blipFill>
          <a:blip r:embed="rId2"/>
          <a:stretch>
            <a:fillRect/>
          </a:stretch>
        </p:blipFill>
        <p:spPr>
          <a:xfrm>
            <a:off x="727834" y="1285509"/>
            <a:ext cx="2114845" cy="3000794"/>
          </a:xfrm>
          <a:prstGeom prst="rect">
            <a:avLst/>
          </a:prstGeom>
        </p:spPr>
      </p:pic>
      <p:pic>
        <p:nvPicPr>
          <p:cNvPr id="7" name="Picture 6">
            <a:extLst>
              <a:ext uri="{FF2B5EF4-FFF2-40B4-BE49-F238E27FC236}">
                <a16:creationId xmlns:a16="http://schemas.microsoft.com/office/drawing/2014/main" id="{6DF7131B-D7B5-5B18-3856-1B24B94D5109}"/>
              </a:ext>
            </a:extLst>
          </p:cNvPr>
          <p:cNvPicPr>
            <a:picLocks noChangeAspect="1"/>
          </p:cNvPicPr>
          <p:nvPr/>
        </p:nvPicPr>
        <p:blipFill>
          <a:blip r:embed="rId3"/>
          <a:stretch>
            <a:fillRect/>
          </a:stretch>
        </p:blipFill>
        <p:spPr>
          <a:xfrm>
            <a:off x="6485853" y="0"/>
            <a:ext cx="3219537" cy="6858000"/>
          </a:xfrm>
          <a:prstGeom prst="rect">
            <a:avLst/>
          </a:prstGeom>
        </p:spPr>
      </p:pic>
      <p:pic>
        <p:nvPicPr>
          <p:cNvPr id="9" name="Picture 8">
            <a:extLst>
              <a:ext uri="{FF2B5EF4-FFF2-40B4-BE49-F238E27FC236}">
                <a16:creationId xmlns:a16="http://schemas.microsoft.com/office/drawing/2014/main" id="{FF73A443-5089-6614-6C73-C43A11F350D9}"/>
              </a:ext>
            </a:extLst>
          </p:cNvPr>
          <p:cNvPicPr>
            <a:picLocks noChangeAspect="1"/>
          </p:cNvPicPr>
          <p:nvPr/>
        </p:nvPicPr>
        <p:blipFill>
          <a:blip r:embed="rId4"/>
          <a:stretch>
            <a:fillRect/>
          </a:stretch>
        </p:blipFill>
        <p:spPr>
          <a:xfrm>
            <a:off x="727834" y="5353385"/>
            <a:ext cx="3250134" cy="605288"/>
          </a:xfrm>
          <a:prstGeom prst="rect">
            <a:avLst/>
          </a:prstGeom>
        </p:spPr>
      </p:pic>
      <p:sp>
        <p:nvSpPr>
          <p:cNvPr id="10" name="TextBox 9">
            <a:extLst>
              <a:ext uri="{FF2B5EF4-FFF2-40B4-BE49-F238E27FC236}">
                <a16:creationId xmlns:a16="http://schemas.microsoft.com/office/drawing/2014/main" id="{E08FE036-DC7D-0AFC-7C9B-938AD627738C}"/>
              </a:ext>
            </a:extLst>
          </p:cNvPr>
          <p:cNvSpPr txBox="1"/>
          <p:nvPr/>
        </p:nvSpPr>
        <p:spPr>
          <a:xfrm>
            <a:off x="657810" y="4870139"/>
            <a:ext cx="1828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98029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C6D5-80F3-4193-AB3E-D6A84961B61B}"/>
              </a:ext>
            </a:extLst>
          </p:cNvPr>
          <p:cNvSpPr>
            <a:spLocks noGrp="1"/>
          </p:cNvSpPr>
          <p:nvPr>
            <p:ph type="title"/>
          </p:nvPr>
        </p:nvSpPr>
        <p:spPr/>
        <p:txBody>
          <a:bodyPr/>
          <a:lstStyle/>
          <a:p>
            <a:r>
              <a:rPr lang="en-IN"/>
              <a:t>Lexical Elements – Character Set</a:t>
            </a:r>
            <a:endParaRPr lang="en-IN" dirty="0"/>
          </a:p>
        </p:txBody>
      </p:sp>
      <p:pic>
        <p:nvPicPr>
          <p:cNvPr id="5" name="Picture 4">
            <a:extLst>
              <a:ext uri="{FF2B5EF4-FFF2-40B4-BE49-F238E27FC236}">
                <a16:creationId xmlns:a16="http://schemas.microsoft.com/office/drawing/2014/main" id="{F3ABE1AA-D9F2-3B0C-BFB9-1EAE16498E2A}"/>
              </a:ext>
            </a:extLst>
          </p:cNvPr>
          <p:cNvPicPr>
            <a:picLocks noChangeAspect="1"/>
          </p:cNvPicPr>
          <p:nvPr/>
        </p:nvPicPr>
        <p:blipFill>
          <a:blip r:embed="rId2"/>
          <a:stretch>
            <a:fillRect/>
          </a:stretch>
        </p:blipFill>
        <p:spPr>
          <a:xfrm>
            <a:off x="242261" y="1140644"/>
            <a:ext cx="7992590" cy="1219370"/>
          </a:xfrm>
          <a:prstGeom prst="rect">
            <a:avLst/>
          </a:prstGeom>
          <a:ln>
            <a:solidFill>
              <a:srgbClr val="FF0000"/>
            </a:solidFill>
          </a:ln>
        </p:spPr>
      </p:pic>
      <p:pic>
        <p:nvPicPr>
          <p:cNvPr id="7" name="Picture 6">
            <a:extLst>
              <a:ext uri="{FF2B5EF4-FFF2-40B4-BE49-F238E27FC236}">
                <a16:creationId xmlns:a16="http://schemas.microsoft.com/office/drawing/2014/main" id="{29ECBEAF-16C6-5486-8467-FDBD9ECA4FD5}"/>
              </a:ext>
            </a:extLst>
          </p:cNvPr>
          <p:cNvPicPr>
            <a:picLocks noChangeAspect="1"/>
          </p:cNvPicPr>
          <p:nvPr/>
        </p:nvPicPr>
        <p:blipFill>
          <a:blip r:embed="rId3"/>
          <a:stretch>
            <a:fillRect/>
          </a:stretch>
        </p:blipFill>
        <p:spPr>
          <a:xfrm>
            <a:off x="361340" y="2542076"/>
            <a:ext cx="3877216" cy="409632"/>
          </a:xfrm>
          <a:prstGeom prst="rect">
            <a:avLst/>
          </a:prstGeom>
          <a:ln>
            <a:solidFill>
              <a:srgbClr val="00B0F0"/>
            </a:solidFill>
          </a:ln>
        </p:spPr>
      </p:pic>
      <p:pic>
        <p:nvPicPr>
          <p:cNvPr id="9" name="Picture 8">
            <a:extLst>
              <a:ext uri="{FF2B5EF4-FFF2-40B4-BE49-F238E27FC236}">
                <a16:creationId xmlns:a16="http://schemas.microsoft.com/office/drawing/2014/main" id="{8C74734D-A112-CF61-2450-3F90AF9B87E9}"/>
              </a:ext>
            </a:extLst>
          </p:cNvPr>
          <p:cNvPicPr>
            <a:picLocks noChangeAspect="1"/>
          </p:cNvPicPr>
          <p:nvPr/>
        </p:nvPicPr>
        <p:blipFill>
          <a:blip r:embed="rId4"/>
          <a:stretch>
            <a:fillRect/>
          </a:stretch>
        </p:blipFill>
        <p:spPr>
          <a:xfrm>
            <a:off x="9065615" y="2728059"/>
            <a:ext cx="1295581" cy="342948"/>
          </a:xfrm>
          <a:prstGeom prst="rect">
            <a:avLst/>
          </a:prstGeom>
          <a:ln>
            <a:solidFill>
              <a:srgbClr val="00B050"/>
            </a:solidFill>
          </a:ln>
        </p:spPr>
      </p:pic>
      <p:pic>
        <p:nvPicPr>
          <p:cNvPr id="13" name="Picture 12">
            <a:extLst>
              <a:ext uri="{FF2B5EF4-FFF2-40B4-BE49-F238E27FC236}">
                <a16:creationId xmlns:a16="http://schemas.microsoft.com/office/drawing/2014/main" id="{62F17B49-DDC7-D466-475A-FAD3771EE872}"/>
              </a:ext>
            </a:extLst>
          </p:cNvPr>
          <p:cNvPicPr>
            <a:picLocks noChangeAspect="1"/>
          </p:cNvPicPr>
          <p:nvPr/>
        </p:nvPicPr>
        <p:blipFill>
          <a:blip r:embed="rId5"/>
          <a:stretch>
            <a:fillRect/>
          </a:stretch>
        </p:blipFill>
        <p:spPr>
          <a:xfrm>
            <a:off x="7685537" y="3710018"/>
            <a:ext cx="4448175" cy="1257300"/>
          </a:xfrm>
          <a:prstGeom prst="rect">
            <a:avLst/>
          </a:prstGeom>
          <a:ln>
            <a:solidFill>
              <a:srgbClr val="002060"/>
            </a:solidFill>
          </a:ln>
        </p:spPr>
      </p:pic>
      <p:pic>
        <p:nvPicPr>
          <p:cNvPr id="15" name="Picture 14">
            <a:extLst>
              <a:ext uri="{FF2B5EF4-FFF2-40B4-BE49-F238E27FC236}">
                <a16:creationId xmlns:a16="http://schemas.microsoft.com/office/drawing/2014/main" id="{EE67145F-8EB6-0A8B-20A5-50D829FAA8CA}"/>
              </a:ext>
            </a:extLst>
          </p:cNvPr>
          <p:cNvPicPr>
            <a:picLocks noChangeAspect="1"/>
          </p:cNvPicPr>
          <p:nvPr/>
        </p:nvPicPr>
        <p:blipFill>
          <a:blip r:embed="rId6"/>
          <a:stretch>
            <a:fillRect/>
          </a:stretch>
        </p:blipFill>
        <p:spPr>
          <a:xfrm>
            <a:off x="569525" y="3231449"/>
            <a:ext cx="6742845" cy="3261425"/>
          </a:xfrm>
          <a:prstGeom prst="rect">
            <a:avLst/>
          </a:prstGeom>
          <a:ln>
            <a:solidFill>
              <a:srgbClr val="C00000"/>
            </a:solidFill>
          </a:ln>
        </p:spPr>
      </p:pic>
      <p:sp>
        <p:nvSpPr>
          <p:cNvPr id="3" name="Slide Number Placeholder 2">
            <a:extLst>
              <a:ext uri="{FF2B5EF4-FFF2-40B4-BE49-F238E27FC236}">
                <a16:creationId xmlns:a16="http://schemas.microsoft.com/office/drawing/2014/main" id="{A6F1E69F-58A2-D0FE-9232-EB70654929B4}"/>
              </a:ext>
            </a:extLst>
          </p:cNvPr>
          <p:cNvSpPr>
            <a:spLocks noGrp="1"/>
          </p:cNvSpPr>
          <p:nvPr>
            <p:ph type="sldNum" sz="quarter" idx="12"/>
          </p:nvPr>
        </p:nvSpPr>
        <p:spPr/>
        <p:txBody>
          <a:bodyPr/>
          <a:lstStyle/>
          <a:p>
            <a:fld id="{99B69CE0-A3EA-456E-9848-63DF137397BF}" type="slidenum">
              <a:rPr lang="en-IN" smtClean="0"/>
              <a:t>8</a:t>
            </a:fld>
            <a:endParaRPr lang="en-IN"/>
          </a:p>
        </p:txBody>
      </p:sp>
    </p:spTree>
    <p:extLst>
      <p:ext uri="{BB962C8B-B14F-4D97-AF65-F5344CB8AC3E}">
        <p14:creationId xmlns:p14="http://schemas.microsoft.com/office/powerpoint/2010/main" val="93602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BD11-F54E-EB42-6FF4-BA1F33313200}"/>
              </a:ext>
            </a:extLst>
          </p:cNvPr>
          <p:cNvSpPr>
            <a:spLocks noGrp="1"/>
          </p:cNvSpPr>
          <p:nvPr>
            <p:ph type="title"/>
          </p:nvPr>
        </p:nvSpPr>
        <p:spPr/>
        <p:txBody>
          <a:bodyPr/>
          <a:lstStyle/>
          <a:p>
            <a:r>
              <a:rPr lang="en-IN" dirty="0"/>
              <a:t>Tokens</a:t>
            </a:r>
          </a:p>
        </p:txBody>
      </p:sp>
      <p:sp>
        <p:nvSpPr>
          <p:cNvPr id="3" name="Content Placeholder 2">
            <a:extLst>
              <a:ext uri="{FF2B5EF4-FFF2-40B4-BE49-F238E27FC236}">
                <a16:creationId xmlns:a16="http://schemas.microsoft.com/office/drawing/2014/main" id="{5BFA07AD-B6AF-9F29-DECF-C6EFCF75D371}"/>
              </a:ext>
            </a:extLst>
          </p:cNvPr>
          <p:cNvSpPr>
            <a:spLocks noGrp="1"/>
          </p:cNvSpPr>
          <p:nvPr>
            <p:ph idx="1"/>
          </p:nvPr>
        </p:nvSpPr>
        <p:spPr/>
        <p:txBody>
          <a:bodyPr/>
          <a:lstStyle/>
          <a:p>
            <a:r>
              <a:rPr lang="en-US" dirty="0"/>
              <a:t>The characters making up a C program are collected into lexical tokens</a:t>
            </a:r>
          </a:p>
          <a:p>
            <a:r>
              <a:rPr lang="en-US" dirty="0"/>
              <a:t>Classes of tokens: </a:t>
            </a:r>
            <a:r>
              <a:rPr lang="en-US" dirty="0">
                <a:solidFill>
                  <a:schemeClr val="accent4">
                    <a:lumMod val="75000"/>
                  </a:schemeClr>
                </a:solidFill>
              </a:rPr>
              <a:t>operators</a:t>
            </a:r>
            <a:r>
              <a:rPr lang="en-US" dirty="0"/>
              <a:t>, </a:t>
            </a:r>
            <a:r>
              <a:rPr lang="en-US" dirty="0">
                <a:solidFill>
                  <a:schemeClr val="accent5"/>
                </a:solidFill>
              </a:rPr>
              <a:t>separators</a:t>
            </a:r>
            <a:r>
              <a:rPr lang="en-US" dirty="0"/>
              <a:t>, identifiers, </a:t>
            </a:r>
            <a:r>
              <a:rPr lang="en-US" dirty="0">
                <a:solidFill>
                  <a:srgbClr val="92D050"/>
                </a:solidFill>
              </a:rPr>
              <a:t>keywords</a:t>
            </a:r>
            <a:r>
              <a:rPr lang="en-US" dirty="0"/>
              <a:t>, and </a:t>
            </a:r>
            <a:r>
              <a:rPr lang="en-US" dirty="0">
                <a:solidFill>
                  <a:srgbClr val="C00000"/>
                </a:solidFill>
              </a:rPr>
              <a:t>constants</a:t>
            </a:r>
          </a:p>
          <a:p>
            <a:r>
              <a:rPr lang="en-US" dirty="0"/>
              <a:t>The compiler always forms the longest tokens possible as it collects characters in left-to-right order, even if the result does not make a valid C program</a:t>
            </a:r>
          </a:p>
          <a:p>
            <a:r>
              <a:rPr lang="en-US" dirty="0"/>
              <a:t>Adjacent tokens may be separated by whitespace characters or comments</a:t>
            </a:r>
            <a:endParaRPr lang="en-IN" dirty="0"/>
          </a:p>
        </p:txBody>
      </p:sp>
      <p:pic>
        <p:nvPicPr>
          <p:cNvPr id="5" name="Picture 4">
            <a:extLst>
              <a:ext uri="{FF2B5EF4-FFF2-40B4-BE49-F238E27FC236}">
                <a16:creationId xmlns:a16="http://schemas.microsoft.com/office/drawing/2014/main" id="{1B2B32E0-079F-277D-6EA5-F60BA059CE52}"/>
              </a:ext>
            </a:extLst>
          </p:cNvPr>
          <p:cNvPicPr>
            <a:picLocks noChangeAspect="1"/>
          </p:cNvPicPr>
          <p:nvPr/>
        </p:nvPicPr>
        <p:blipFill>
          <a:blip r:embed="rId2"/>
          <a:stretch>
            <a:fillRect/>
          </a:stretch>
        </p:blipFill>
        <p:spPr>
          <a:xfrm>
            <a:off x="4185776" y="5146226"/>
            <a:ext cx="4363059" cy="1428949"/>
          </a:xfrm>
          <a:prstGeom prst="rect">
            <a:avLst/>
          </a:prstGeom>
        </p:spPr>
      </p:pic>
      <p:sp>
        <p:nvSpPr>
          <p:cNvPr id="4" name="Slide Number Placeholder 3">
            <a:extLst>
              <a:ext uri="{FF2B5EF4-FFF2-40B4-BE49-F238E27FC236}">
                <a16:creationId xmlns:a16="http://schemas.microsoft.com/office/drawing/2014/main" id="{0D472193-C8EF-D946-891D-45922BD8F5FD}"/>
              </a:ext>
            </a:extLst>
          </p:cNvPr>
          <p:cNvSpPr>
            <a:spLocks noGrp="1"/>
          </p:cNvSpPr>
          <p:nvPr>
            <p:ph type="sldNum" sz="quarter" idx="12"/>
          </p:nvPr>
        </p:nvSpPr>
        <p:spPr/>
        <p:txBody>
          <a:bodyPr/>
          <a:lstStyle/>
          <a:p>
            <a:fld id="{99B69CE0-A3EA-456E-9848-63DF137397BF}" type="slidenum">
              <a:rPr lang="en-IN" smtClean="0"/>
              <a:t>9</a:t>
            </a:fld>
            <a:endParaRPr lang="en-IN"/>
          </a:p>
        </p:txBody>
      </p:sp>
    </p:spTree>
    <p:extLst>
      <p:ext uri="{BB962C8B-B14F-4D97-AF65-F5344CB8AC3E}">
        <p14:creationId xmlns:p14="http://schemas.microsoft.com/office/powerpoint/2010/main" val="134030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TotalTime>
  <Words>2264</Words>
  <Application>Microsoft Macintosh PowerPoint</Application>
  <PresentationFormat>Widescreen</PresentationFormat>
  <Paragraphs>374</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Calibri Light</vt:lpstr>
      <vt:lpstr>Courier New</vt:lpstr>
      <vt:lpstr>Nunito</vt:lpstr>
      <vt:lpstr>Segoe UI</vt:lpstr>
      <vt:lpstr>Wingdings</vt:lpstr>
      <vt:lpstr>Office Theme</vt:lpstr>
      <vt:lpstr>C Programming</vt:lpstr>
      <vt:lpstr>History</vt:lpstr>
      <vt:lpstr>Overview</vt:lpstr>
      <vt:lpstr>C Compiler</vt:lpstr>
      <vt:lpstr>Linker</vt:lpstr>
      <vt:lpstr>PowerPoint Presentation</vt:lpstr>
      <vt:lpstr>PowerPoint Presentation</vt:lpstr>
      <vt:lpstr>Lexical Elements – Character Set</vt:lpstr>
      <vt:lpstr>Tokens</vt:lpstr>
      <vt:lpstr>Keywords</vt:lpstr>
      <vt:lpstr>Keywords</vt:lpstr>
      <vt:lpstr>Keywords</vt:lpstr>
      <vt:lpstr>Identifiers</vt:lpstr>
      <vt:lpstr>Identifiers</vt:lpstr>
      <vt:lpstr>Constants</vt:lpstr>
      <vt:lpstr>Pre-processor</vt:lpstr>
      <vt:lpstr>C Program - Introduction</vt:lpstr>
      <vt:lpstr>main()</vt:lpstr>
      <vt:lpstr>Header File</vt:lpstr>
      <vt:lpstr>Standard C Library files</vt:lpstr>
      <vt:lpstr>Short form</vt:lpstr>
      <vt:lpstr>Declaration</vt:lpstr>
      <vt:lpstr>Variables</vt:lpstr>
      <vt:lpstr>Variable Data Types</vt:lpstr>
      <vt:lpstr>Variable Data Types – Range &amp; Size</vt:lpstr>
      <vt:lpstr>Variable Data Type - Example</vt:lpstr>
      <vt:lpstr>Data Input/Output - integer</vt:lpstr>
      <vt:lpstr>Data Input/Output – int, float, char</vt:lpstr>
      <vt:lpstr>Data Input/Output – floating point</vt:lpstr>
      <vt:lpstr>Data Input/Output – string</vt:lpstr>
      <vt:lpstr>Data Input/Output – string</vt:lpstr>
      <vt:lpstr>Data Input/Output – string</vt:lpstr>
      <vt:lpstr>Typecast</vt:lpstr>
      <vt:lpstr>Scope</vt:lpstr>
      <vt:lpstr>Scope</vt:lpstr>
      <vt:lpstr>Storage Class</vt:lpstr>
      <vt:lpstr>Storage Class</vt:lpstr>
      <vt:lpstr>Storage Class</vt:lpstr>
      <vt:lpstr>Storage Class</vt:lpstr>
      <vt:lpstr>Storage Class</vt:lpstr>
      <vt:lpstr>Storage Class </vt:lpstr>
      <vt:lpstr>PowerPoint Presentation</vt:lpstr>
      <vt:lpstr>Operators &amp; Separators</vt:lpstr>
      <vt:lpstr>Operators - Arithmetic</vt:lpstr>
      <vt:lpstr>Operators - Assignment</vt:lpstr>
      <vt:lpstr>Operators – Comparison</vt:lpstr>
      <vt:lpstr>Operator - Logical</vt:lpstr>
      <vt:lpstr>Operator - sizeof</vt:lpstr>
      <vt:lpstr>Array</vt:lpstr>
      <vt:lpstr>Pointers</vt:lpstr>
      <vt:lpstr>Pointer to a variable</vt:lpstr>
      <vt:lpstr>Void pointer?</vt:lpstr>
      <vt:lpstr>Conditional Statements</vt:lpstr>
      <vt:lpstr>if Statement</vt:lpstr>
      <vt:lpstr>else if Statement</vt:lpstr>
      <vt:lpstr>Switch Statement</vt:lpstr>
      <vt:lpstr>Looping Statements</vt:lpstr>
      <vt:lpstr>do/While Loop</vt:lpstr>
      <vt:lpstr>break and Continue</vt:lpstr>
      <vt:lpstr>Array Operations</vt:lpstr>
      <vt:lpstr>Array Operations using Pointer</vt:lpstr>
      <vt:lpstr>User Defined Functions</vt:lpstr>
      <vt:lpstr>Pass by Value</vt:lpstr>
      <vt:lpstr>Pass by Value</vt:lpstr>
      <vt:lpstr>Pass by Reference</vt:lpstr>
      <vt:lpstr>Function with No Return Value and without Argument</vt:lpstr>
      <vt:lpstr>Function with No Return Value and with Arguments</vt:lpstr>
      <vt:lpstr>Function with a Return Value and without Any Argument</vt:lpstr>
      <vt:lpstr>Function with a Return Value and with an Argument</vt:lpstr>
      <vt:lpstr>PowerPoint Presentation</vt:lpstr>
      <vt:lpstr>Recursion</vt:lpstr>
      <vt:lpstr>Recursion - Syntax</vt:lpstr>
      <vt:lpstr>Direct Recursion</vt:lpstr>
      <vt:lpstr>Indirect Recursion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C</dc:title>
  <dc:creator>Ranjith R [EEE]</dc:creator>
  <cp:lastModifiedBy>Mak03680</cp:lastModifiedBy>
  <cp:revision>110</cp:revision>
  <dcterms:created xsi:type="dcterms:W3CDTF">2022-10-17T06:10:17Z</dcterms:created>
  <dcterms:modified xsi:type="dcterms:W3CDTF">2024-08-06T05:53:46Z</dcterms:modified>
</cp:coreProperties>
</file>