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4" d="100"/>
          <a:sy n="54" d="100"/>
        </p:scale>
        <p:origin x="773"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wuFO4Spd6HkhP0N5-rQCuMyD6JVlxsoz/view?usp=sharing"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HARIHARAN R V</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p14="http://schemas.microsoft.com/office/powerpoint/2010/main"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a:hlinkClick r:id="rId2"/>
          </p:cNvPr>
          <p:cNvSpPr txBox="1"/>
          <p:nvPr/>
        </p:nvSpPr>
        <p:spPr>
          <a:xfrm>
            <a:off x="685800" y="5224573"/>
            <a:ext cx="7162800" cy="923330"/>
          </a:xfrm>
          <a:prstGeom prst="rect">
            <a:avLst/>
          </a:prstGeom>
          <a:noFill/>
        </p:spPr>
        <p:txBody>
          <a:bodyPr wrap="square" rtlCol="0">
            <a:spAutoFit/>
          </a:bodyPr>
          <a:lstStyle/>
          <a:p>
            <a:r>
              <a:rPr lang="en-US" dirty="0"/>
              <a:t>DRIVE LINK:</a:t>
            </a:r>
          </a:p>
          <a:p>
            <a:r>
              <a:rPr lang="en-US" dirty="0">
                <a:hlinkClick r:id="rId2"/>
              </a:rPr>
              <a:t>https://drive.google.com/file/d/1wuFO4Spd6HkhP0N5-rQCuMyD6JVlxsoz/view?usp=sharing</a:t>
            </a:r>
            <a:endParaRPr lang="en-US" dirty="0"/>
          </a:p>
        </p:txBody>
      </p:sp>
      <p:pic>
        <p:nvPicPr>
          <p:cNvPr id="7" name="Picture 6">
            <a:extLst>
              <a:ext uri="{FF2B5EF4-FFF2-40B4-BE49-F238E27FC236}">
                <a16:creationId xmlns:a16="http://schemas.microsoft.com/office/drawing/2014/main" id="{3CDD31A1-0E5C-41F0-0C7C-ACB1B99625F2}"/>
              </a:ext>
            </a:extLst>
          </p:cNvPr>
          <p:cNvPicPr>
            <a:picLocks noChangeAspect="1"/>
          </p:cNvPicPr>
          <p:nvPr/>
        </p:nvPicPr>
        <p:blipFill>
          <a:blip r:embed="rId3"/>
          <a:stretch>
            <a:fillRect/>
          </a:stretch>
        </p:blipFill>
        <p:spPr>
          <a:xfrm>
            <a:off x="934448" y="898719"/>
            <a:ext cx="6611528" cy="2358062"/>
          </a:xfrm>
          <a:prstGeom prst="rect">
            <a:avLst/>
          </a:prstGeom>
        </p:spPr>
      </p:pic>
      <p:pic>
        <p:nvPicPr>
          <p:cNvPr id="9" name="Picture 8">
            <a:extLst>
              <a:ext uri="{FF2B5EF4-FFF2-40B4-BE49-F238E27FC236}">
                <a16:creationId xmlns:a16="http://schemas.microsoft.com/office/drawing/2014/main" id="{E7079B1C-334E-CB64-B898-7302A38D4A3F}"/>
              </a:ext>
            </a:extLst>
          </p:cNvPr>
          <p:cNvPicPr>
            <a:picLocks noChangeAspect="1"/>
          </p:cNvPicPr>
          <p:nvPr/>
        </p:nvPicPr>
        <p:blipFill>
          <a:blip r:embed="rId4"/>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553998"/>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691</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Vimal Prasath</cp:lastModifiedBy>
  <cp:revision>40</cp:revision>
  <dcterms:created xsi:type="dcterms:W3CDTF">2024-04-01T07:07:00Z</dcterms:created>
  <dcterms:modified xsi:type="dcterms:W3CDTF">2024-04-29T04:56:44Z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