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 id="264" r:id="rId9"/>
    <p:sldId id="265" r:id="rId10"/>
    <p:sldId id="25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183888128"/>
        <c:axId val="184428032"/>
      </c:lineChart>
      <c:catAx>
        <c:axId val="183888128"/>
        <c:scaling>
          <c:orientation val="minMax"/>
        </c:scaling>
        <c:axPos val="b"/>
        <c:tickLblPos val="nextTo"/>
        <c:crossAx val="184428032"/>
        <c:crosses val="autoZero"/>
        <c:auto val="1"/>
        <c:lblAlgn val="ctr"/>
        <c:lblOffset val="100"/>
      </c:catAx>
      <c:valAx>
        <c:axId val="184428032"/>
        <c:scaling>
          <c:orientation val="minMax"/>
        </c:scaling>
        <c:axPos val="l"/>
        <c:majorGridlines/>
        <c:numFmt formatCode="General" sourceLinked="1"/>
        <c:tickLblPos val="nextTo"/>
        <c:crossAx val="183888128"/>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7806DE2-32F2-47A0-ABB8-1F3A95A5DAC2}" type="datetimeFigureOut">
              <a:rPr lang="en-US" smtClean="0"/>
              <a:pPr/>
              <a:t>8/23/2024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98ABB83-5566-43B6-A3F5-56EB4AB892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806DE2-32F2-47A0-ABB8-1F3A95A5DAC2}"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ABB83-5566-43B6-A3F5-56EB4AB892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806DE2-32F2-47A0-ABB8-1F3A95A5DAC2}"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ABB83-5566-43B6-A3F5-56EB4AB892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806DE2-32F2-47A0-ABB8-1F3A95A5DAC2}"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ABB83-5566-43B6-A3F5-56EB4AB892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806DE2-32F2-47A0-ABB8-1F3A95A5DAC2}"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ABB83-5566-43B6-A3F5-56EB4AB892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806DE2-32F2-47A0-ABB8-1F3A95A5DAC2}"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ABB83-5566-43B6-A3F5-56EB4AB892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7806DE2-32F2-47A0-ABB8-1F3A95A5DAC2}"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8ABB83-5566-43B6-A3F5-56EB4AB892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806DE2-32F2-47A0-ABB8-1F3A95A5DAC2}" type="datetimeFigureOut">
              <a:rPr lang="en-US" smtClean="0"/>
              <a:pPr/>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8ABB83-5566-43B6-A3F5-56EB4AB892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06DE2-32F2-47A0-ABB8-1F3A95A5DAC2}"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8ABB83-5566-43B6-A3F5-56EB4AB892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806DE2-32F2-47A0-ABB8-1F3A95A5DAC2}"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ABB83-5566-43B6-A3F5-56EB4AB892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806DE2-32F2-47A0-ABB8-1F3A95A5DAC2}"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98ABB83-5566-43B6-A3F5-56EB4AB8928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7806DE2-32F2-47A0-ABB8-1F3A95A5DAC2}" type="datetimeFigureOut">
              <a:rPr lang="en-US" smtClean="0"/>
              <a:pPr/>
              <a:t>8/23/2024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8ABB83-5566-43B6-A3F5-56EB4AB8928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descr="salary-slip-formats-in-excel-word-and-pdf (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State Insurance Scheme</a:t>
            </a:r>
            <a:endParaRPr lang="en-US" dirty="0"/>
          </a:p>
        </p:txBody>
      </p:sp>
      <p:sp>
        <p:nvSpPr>
          <p:cNvPr id="3" name="Content Placeholder 2"/>
          <p:cNvSpPr>
            <a:spLocks noGrp="1"/>
          </p:cNvSpPr>
          <p:nvPr>
            <p:ph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TotalTime>
  <Words>417</Words>
  <Application>Microsoft Office PowerPoint</Application>
  <PresentationFormat>On-screen Show (4:3)</PresentationFormat>
  <Paragraphs>337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Slide 1</vt:lpstr>
      <vt:lpstr>SALARY</vt:lpstr>
      <vt:lpstr>Dearness Allowance (DA)</vt:lpstr>
      <vt:lpstr>Employees State Insurance Scheme</vt:lpstr>
      <vt:lpstr>Provident Fund (PF)</vt:lpstr>
      <vt:lpstr>advance</vt:lpstr>
      <vt:lpstr>Net salary</vt:lpstr>
      <vt:lpstr>Overtime </vt:lpstr>
      <vt:lpstr>Slide 9</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6</cp:revision>
  <dcterms:created xsi:type="dcterms:W3CDTF">2024-08-22T10:16:46Z</dcterms:created>
  <dcterms:modified xsi:type="dcterms:W3CDTF">2024-08-23T07:36:03Z</dcterms:modified>
</cp:coreProperties>
</file>