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id="{994AE374-B1F0-259B-6707-77D8DBFA7857}"/>
              </a:ext>
            </a:extLst>
          </p:cNvPr>
          <p:cNvSpPr>
            <a:spLocks noGrp="1"/>
          </p:cNvSpPr>
          <p:nvPr>
            <p:ph type="subTitle" idx="1"/>
          </p:nvPr>
        </p:nvSpPr>
        <p:spPr>
          <a:xfrm>
            <a:off x="5947559" y="4522871"/>
            <a:ext cx="5724895" cy="1633352"/>
          </a:xfrm>
        </p:spPr>
        <p:txBody>
          <a:bodyPr anchor="t">
            <a:normAutofit fontScale="92500" lnSpcReduction="10000"/>
          </a:bodyPr>
          <a:lstStyle/>
          <a:p>
            <a:r>
              <a:rPr lang="en-IN" b="1" dirty="0"/>
              <a:t>By</a:t>
            </a:r>
          </a:p>
          <a:p>
            <a:r>
              <a:rPr lang="en-IN" b="1" dirty="0"/>
              <a:t>HARIHARAN.P (510421114011)</a:t>
            </a:r>
          </a:p>
          <a:p>
            <a:r>
              <a:rPr lang="en-IN" b="1" dirty="0"/>
              <a:t>3</a:t>
            </a:r>
            <a:r>
              <a:rPr lang="en-IN" b="1" baseline="30000" dirty="0"/>
              <a:t>RD</a:t>
            </a:r>
            <a:r>
              <a:rPr lang="en-IN" b="1" dirty="0"/>
              <a:t> YEAR MECHANICAL ENGINEERING</a:t>
            </a:r>
          </a:p>
          <a:p>
            <a:r>
              <a:rPr lang="en-IN" b="1" dirty="0"/>
              <a:t>ARUNAI ENGINEERING COLLEGE</a:t>
            </a:r>
            <a:endParaRPr lang="en-US" b="1"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1326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Hari P</cp:lastModifiedBy>
  <cp:revision>3</cp:revision>
  <dcterms:created xsi:type="dcterms:W3CDTF">2024-03-31T06:22:37Z</dcterms:created>
  <dcterms:modified xsi:type="dcterms:W3CDTF">2024-04-03T14:41:16Z</dcterms:modified>
</cp:coreProperties>
</file>