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6492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4440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6492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4440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52280"/>
            <a:ext cx="7924320" cy="494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6492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44400" y="144792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580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36492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44400" y="3836160"/>
            <a:ext cx="2551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2280"/>
            <a:ext cx="7924320" cy="494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3ED40AD5-C49D-45C9-9FDD-C463680C63CC}" type="datetime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1/6/22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0061BCC-F59D-4F3C-9792-B43C45F63AE1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562040" indent="-22824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1981080" indent="-22824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85800" y="6172200"/>
            <a:ext cx="1549080" cy="456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fld id="{27606C86-30B4-4DEE-8FB1-648857BDD9A1}" type="datetime">
              <a:rPr b="0" lang="en-US" sz="1400" spc="-1" strike="noStrike">
                <a:solidFill>
                  <a:srgbClr val="ffffff"/>
                </a:solidFill>
                <a:latin typeface="Tahoma"/>
              </a:rPr>
              <a:t>1/6/22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438280" y="6172200"/>
            <a:ext cx="408888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705720" y="617220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700"/>
              </a:spcBef>
            </a:pPr>
            <a:fld id="{3386964D-A9CB-4A1B-B596-85C6ECA14501}" type="slidenum">
              <a:rPr b="0" lang="en-US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26240" y="851400"/>
            <a:ext cx="8324640" cy="517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Application>LibreOffice/7.0.1.2$Windows_X86_64 LibreOffice_project/7cbcfc562f6eb6708b5ff7d7397325de9e764452</Application>
  <Words>30</Words>
  <Paragraphs>5</Paragraphs>
  <Company>SCTC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2009-05-06T22:06:09Z</dcterms:created>
  <dc:creator>James Falkofske</dc:creator>
  <dc:description/>
  <dc:language>ja-JP</dc:language>
  <cp:lastModifiedBy/>
  <dcterms:modified xsi:type="dcterms:W3CDTF">2022-01-06T11:48:06Z</dcterms:modified>
  <cp:revision>4</cp:revision>
  <dc:subject/>
  <dc:title>Sample PowerPoint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SCTC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