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5:28:18.51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12,'0'-5,"0"-1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5:28:29.7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gma.com/file/e0EQR7G7HgzsSXd8UP2ivp/Untitled?node-id=0%3A1&amp;t=cQzAZ6cLnHkQqa1s-1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257008"/>
            <a:ext cx="6253317" cy="3290877"/>
          </a:xfrm>
        </p:spPr>
        <p:txBody>
          <a:bodyPr>
            <a:normAutofit/>
          </a:bodyPr>
          <a:lstStyle/>
          <a:p>
            <a:r>
              <a:rPr lang="en-US" sz="8000" dirty="0" err="1">
                <a:latin typeface="Algerian" panose="04020705040A02060702" pitchFamily="82" charset="0"/>
              </a:rPr>
              <a:t>Reactjs</a:t>
            </a:r>
            <a:r>
              <a:rPr lang="en-US" sz="8000" dirty="0">
                <a:latin typeface="Algerian" panose="04020705040A02060702" pitchFamily="82" charset="0"/>
              </a:rPr>
              <a:t> 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8000" dirty="0">
                <a:latin typeface="Algerian" panose="04020705040A02060702" pitchFamily="82" charset="0"/>
              </a:rPr>
              <a:t>project.!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3804892"/>
            <a:ext cx="6269347" cy="142858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E-commerce web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                       Application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DC30A-A7E5-4FE9-B3DC-43F24460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2" y="348904"/>
            <a:ext cx="7788315" cy="54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8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5A9F-8F18-43B4-B522-33C89BF4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REF</a:t>
            </a:r>
            <a:r>
              <a:rPr lang="en-IN" sz="6600" dirty="0">
                <a:latin typeface="Bodoni MT" panose="02070603080606020203" pitchFamily="18" charset="0"/>
              </a:rPr>
              <a:t>FE</a:t>
            </a:r>
            <a:r>
              <a:rPr lang="en-IN" sz="6600" dirty="0">
                <a:latin typeface="Algerian" panose="04020705040A02060702" pitchFamily="82" charset="0"/>
              </a:rPr>
              <a:t>RENCES:-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9742-F07F-47F3-96A6-22C1CCE0F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928" y="1955260"/>
            <a:ext cx="1848255" cy="4867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200" dirty="0" err="1">
                <a:latin typeface="Algerian" panose="04020705040A02060702" pitchFamily="82" charset="0"/>
              </a:rPr>
              <a:t>figMA</a:t>
            </a:r>
            <a:r>
              <a:rPr lang="en-IN" sz="3200" dirty="0">
                <a:latin typeface="Algerian" panose="04020705040A02060702" pitchFamily="82" charset="0"/>
              </a:rPr>
              <a:t> LINK:-</a:t>
            </a:r>
          </a:p>
          <a:p>
            <a:endParaRPr lang="en-IN" sz="1800" dirty="0"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85FA-B547-4C87-80E3-8EE12CE1C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rot="10800000" flipV="1">
            <a:off x="466926" y="3677055"/>
            <a:ext cx="2363821" cy="486740"/>
          </a:xfrm>
        </p:spPr>
        <p:txBody>
          <a:bodyPr>
            <a:normAutofit fontScale="70000" lnSpcReduction="20000"/>
          </a:bodyPr>
          <a:lstStyle/>
          <a:p>
            <a:r>
              <a:rPr lang="en-IN" sz="3200" dirty="0" err="1">
                <a:latin typeface="Algerian" panose="04020705040A02060702" pitchFamily="82" charset="0"/>
              </a:rPr>
              <a:t>Github</a:t>
            </a:r>
            <a:r>
              <a:rPr lang="en-IN" sz="3200" dirty="0">
                <a:latin typeface="Algerian" panose="04020705040A02060702" pitchFamily="82" charset="0"/>
              </a:rPr>
              <a:t> link:-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74B801-6443-4BA2-A4C3-4A696C6DEF1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8227" y="2442000"/>
            <a:ext cx="798640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www.figma.com/file/e0EQR7G7HgzsSXd8UP2ivp/Untitled?node-id=0%3A1&amp;t=cQzAZ6cLnHkQqa1s-1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7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FEEF-CB62-4334-823F-1B30C0D9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9857232" cy="4208069"/>
          </a:xfrm>
          <a:effectLst>
            <a:glow rad="228600">
              <a:schemeClr val="accent6">
                <a:satMod val="175000"/>
                <a:alpha val="40000"/>
              </a:schemeClr>
            </a:glow>
            <a:innerShdw blurRad="190500" dist="50800" dir="9000000">
              <a:srgbClr val="FF0000">
                <a:alpha val="55000"/>
              </a:srgbClr>
            </a:innerShdw>
          </a:effectLst>
          <a:scene3d>
            <a:camera prst="orthographicFront"/>
            <a:lightRig rig="threePt" dir="t"/>
          </a:scene3d>
          <a:sp3d>
            <a:bevelT h="50800"/>
          </a:sp3d>
        </p:spPr>
        <p:txBody>
          <a:bodyPr lIns="1044000" tIns="252000" bIns="1224000" anchor="ctr" anchorCtr="0"/>
          <a:lstStyle/>
          <a:p>
            <a:r>
              <a:rPr lang="en-IN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YOU…!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43673-F0F3-43E5-BB75-8BC4354DC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16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6700" dirty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HOODERS</a:t>
            </a:r>
            <a:br>
              <a:rPr lang="en-US" sz="4400" dirty="0">
                <a:solidFill>
                  <a:srgbClr val="FFFFFF"/>
                </a:solidFill>
                <a:latin typeface="Cooper Black" panose="0208090404030B020404" pitchFamily="18" charset="0"/>
              </a:rPr>
            </a:br>
            <a:r>
              <a:rPr lang="en-US" sz="4400" dirty="0">
                <a:solidFill>
                  <a:srgbClr val="FFFFFF"/>
                </a:solidFill>
                <a:latin typeface="Cooper Black" panose="0208090404030B020404" pitchFamily="18" charset="0"/>
              </a:rPr>
              <a:t>TEAM MEMBERS;</a:t>
            </a:r>
            <a:b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4800" dirty="0">
                <a:solidFill>
                  <a:srgbClr val="FFFFFF"/>
                </a:solidFill>
                <a:latin typeface="Algerian" panose="04020705040A02060702" pitchFamily="82" charset="0"/>
              </a:rPr>
              <a:t>	</a:t>
            </a: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-&gt;Anil Vikash p </a:t>
            </a:r>
            <a:r>
              <a:rPr lang="en-US" sz="31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(727821TUIT009)</a:t>
            </a:r>
            <a:br>
              <a:rPr lang="en-US" sz="31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</a:b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	-&gt;</a:t>
            </a:r>
            <a:r>
              <a:rPr lang="en-US" sz="3100" dirty="0" err="1">
                <a:solidFill>
                  <a:srgbClr val="FFFFFF"/>
                </a:solidFill>
                <a:latin typeface="Algerian" panose="04020705040A02060702" pitchFamily="82" charset="0"/>
              </a:rPr>
              <a:t>Barath</a:t>
            </a: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 v </a:t>
            </a:r>
            <a:r>
              <a:rPr lang="en-US" sz="31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(727821TUIT016)</a:t>
            </a:r>
            <a:br>
              <a:rPr lang="en-US" sz="31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</a:b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	-&gt;Hariharan m </a:t>
            </a:r>
            <a:r>
              <a:rPr lang="en-US" sz="31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(727821TUIT029)</a:t>
            </a:r>
            <a:br>
              <a:rPr lang="en-US" sz="31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</a:b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	-&gt;</a:t>
            </a:r>
            <a:r>
              <a:rPr lang="en-US" sz="3100" dirty="0" err="1">
                <a:solidFill>
                  <a:srgbClr val="FFFFFF"/>
                </a:solidFill>
                <a:latin typeface="Algerian" panose="04020705040A02060702" pitchFamily="82" charset="0"/>
              </a:rPr>
              <a:t>manoj</a:t>
            </a: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Algerian" panose="04020705040A02060702" pitchFamily="82" charset="0"/>
              </a:rPr>
              <a:t>kumar</a:t>
            </a: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 n </a:t>
            </a:r>
            <a:r>
              <a:rPr lang="en-US" sz="31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(727821TUIT057)</a:t>
            </a:r>
            <a:br>
              <a:rPr lang="en-US" sz="31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</a:b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	-&gt;</a:t>
            </a:r>
            <a:r>
              <a:rPr lang="en-US" sz="3100" dirty="0" err="1">
                <a:solidFill>
                  <a:srgbClr val="FFFFFF"/>
                </a:solidFill>
                <a:latin typeface="Algerian" panose="04020705040A02060702" pitchFamily="82" charset="0"/>
              </a:rPr>
              <a:t>mohamED</a:t>
            </a: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Algerian" panose="04020705040A02060702" pitchFamily="82" charset="0"/>
              </a:rPr>
              <a:t>noufal</a:t>
            </a: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 Ansari T</a:t>
            </a:r>
            <a:r>
              <a:rPr lang="en-US" sz="31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(727821TUIT060)</a:t>
            </a:r>
            <a:b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	-&gt;</a:t>
            </a:r>
            <a:r>
              <a:rPr lang="en-US" sz="3100" dirty="0" err="1">
                <a:solidFill>
                  <a:srgbClr val="FFFFFF"/>
                </a:solidFill>
                <a:latin typeface="Algerian" panose="04020705040A02060702" pitchFamily="82" charset="0"/>
              </a:rPr>
              <a:t>mohan</a:t>
            </a: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Algerian" panose="04020705040A02060702" pitchFamily="82" charset="0"/>
              </a:rPr>
              <a:t>kumar</a:t>
            </a:r>
            <a:r>
              <a:rPr lang="en-US" sz="3100" dirty="0">
                <a:solidFill>
                  <a:srgbClr val="FFFFFF"/>
                </a:solidFill>
                <a:latin typeface="Algerian" panose="04020705040A02060702" pitchFamily="82" charset="0"/>
              </a:rPr>
              <a:t> m </a:t>
            </a:r>
            <a:r>
              <a:rPr lang="en-US" sz="31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(727821TUIT061)</a:t>
            </a:r>
            <a:endParaRPr lang="en-US" sz="31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D204AC-3144-4589-85B9-D1C74B194B56}"/>
                  </a:ext>
                </a:extLst>
              </p14:cNvPr>
              <p14:cNvContentPartPr/>
              <p14:nvPr/>
            </p14:nvContentPartPr>
            <p14:xfrm>
              <a:off x="5788164" y="2174990"/>
              <a:ext cx="360" cy="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D204AC-3144-4589-85B9-D1C74B194B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164" y="1995350"/>
                <a:ext cx="1800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C54FD9-54B7-497F-85A8-0EA8A885E1A5}"/>
                  </a:ext>
                </a:extLst>
              </p14:cNvPr>
              <p14:cNvContentPartPr/>
              <p14:nvPr/>
            </p14:nvContentPartPr>
            <p14:xfrm>
              <a:off x="6147804" y="391019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C54FD9-54B7-497F-85A8-0EA8A885E1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8164" y="3730550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519FBA-BDDD-4CDE-BD91-5AF9C1DC8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3" y="26457"/>
            <a:ext cx="9947377" cy="62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157E3-843B-4167-AF68-DF2A79D91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7277"/>
            <a:ext cx="5046494" cy="60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5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BD6B8-5C44-4651-B974-5817BBF4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23" y="82709"/>
            <a:ext cx="7402749" cy="58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3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2CD69-A056-4880-8548-083AD4908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29" y="466927"/>
            <a:ext cx="10051333" cy="50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4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9ADD10-5123-47AF-8522-1A869354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5" y="817590"/>
            <a:ext cx="9439967" cy="48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9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4ADAE-A2E3-466B-8CEF-A6FCC960D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19" y="133271"/>
            <a:ext cx="6813543" cy="61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12E2A-3799-41E6-8782-5DB057B1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45" y="329361"/>
            <a:ext cx="8009314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034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99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Bahnschrift Light</vt:lpstr>
      <vt:lpstr>Bodoni MT</vt:lpstr>
      <vt:lpstr>Bookman Old Style</vt:lpstr>
      <vt:lpstr>Calibri</vt:lpstr>
      <vt:lpstr>Cooper Black</vt:lpstr>
      <vt:lpstr>Franklin Gothic Book</vt:lpstr>
      <vt:lpstr>1_RetrospectVTI</vt:lpstr>
      <vt:lpstr>Reactjs  project.!</vt:lpstr>
      <vt:lpstr> HOODERS TEAM MEMBERS;  -&gt;Anil Vikash p (727821TUIT009)  -&gt;Barath v (727821TUIT016)  -&gt;Hariharan m (727821TUIT029)  -&gt;manoj kumar n (727821TUIT057)  -&gt;mohamED noufal Ansari T(727821TUIT060)  -&gt;mohan kumar m (727821TUIT061)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REFFERENCES:-</vt:lpstr>
      <vt:lpstr>THANK YOU…!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 project.!</dc:title>
  <dc:creator>MANOJ KUMAR N</dc:creator>
  <cp:lastModifiedBy>MANOJ KUMAR N</cp:lastModifiedBy>
  <cp:revision>12</cp:revision>
  <dcterms:created xsi:type="dcterms:W3CDTF">2022-11-26T04:46:16Z</dcterms:created>
  <dcterms:modified xsi:type="dcterms:W3CDTF">2022-11-26T09:54:03Z</dcterms:modified>
</cp:coreProperties>
</file>