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rihariharan213@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Hariharan2134/TNSDC---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hyperlink" Target="https://drive.google.com/file/d/1UbVg1l2aT1186Lm2nqTZMPpjHm54ey1f/view"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1729" y="159232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 y="190500"/>
            <a:ext cx="1600200" cy="121366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967037" y="596311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971675" y="2928222"/>
            <a:ext cx="6024626" cy="1001556"/>
          </a:xfrm>
          <a:prstGeom prst="rect">
            <a:avLst/>
          </a:prstGeom>
        </p:spPr>
        <p:txBody>
          <a:bodyPr vert="horz" wrap="square" lIns="0" tIns="16510" rIns="0" bIns="0" rtlCol="0">
            <a:spAutoFit/>
          </a:bodyPr>
          <a:lstStyle/>
          <a:p>
            <a:pPr marL="3213735" algn="l">
              <a:spcBef>
                <a:spcPts val="130"/>
              </a:spcBef>
            </a:pPr>
            <a:r>
              <a:rPr lang="en-IN" sz="3200" b="1" spc="10" dirty="0">
                <a:solidFill>
                  <a:srgbClr val="2D936B"/>
                </a:solidFill>
                <a:latin typeface="Trebuchet MS"/>
                <a:cs typeface="Trebuchet MS"/>
              </a:rPr>
              <a:t>Final</a:t>
            </a:r>
            <a:r>
              <a:rPr lang="en-IN" sz="3200" b="1" spc="-165" dirty="0">
                <a:solidFill>
                  <a:srgbClr val="2D936B"/>
                </a:solidFill>
                <a:latin typeface="Trebuchet MS"/>
                <a:cs typeface="Trebuchet MS"/>
              </a:rPr>
              <a:t> </a:t>
            </a:r>
            <a:r>
              <a:rPr lang="en-IN" sz="3200" b="1" spc="-5" dirty="0">
                <a:solidFill>
                  <a:srgbClr val="2D936B"/>
                </a:solidFill>
                <a:latin typeface="Trebuchet MS"/>
                <a:cs typeface="Trebuchet MS"/>
              </a:rPr>
              <a:t>Project</a:t>
            </a:r>
            <a:br>
              <a:rPr lang="en-IN" sz="3200" dirty="0">
                <a:latin typeface="Trebuchet MS"/>
                <a:cs typeface="Trebuchet MS"/>
              </a:rPr>
            </a:br>
            <a:r>
              <a:rPr lang="en-IN" sz="3200" dirty="0" err="1">
                <a:latin typeface="Trebuchet MS"/>
                <a:cs typeface="Trebuchet MS"/>
              </a:rPr>
              <a:t>Srihariharan</a:t>
            </a:r>
            <a:r>
              <a:rPr lang="en-IN" sz="3200" dirty="0">
                <a:latin typeface="Trebuchet MS"/>
                <a:cs typeface="Trebuchet MS"/>
              </a:rPr>
              <a:t> T</a:t>
            </a: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4ACF5BAC-7126-038B-29BE-CA4AE8FBAEC7}"/>
              </a:ext>
            </a:extLst>
          </p:cNvPr>
          <p:cNvSpPr txBox="1"/>
          <p:nvPr/>
        </p:nvSpPr>
        <p:spPr>
          <a:xfrm>
            <a:off x="5105400" y="4038600"/>
            <a:ext cx="4800600" cy="923330"/>
          </a:xfrm>
          <a:prstGeom prst="rect">
            <a:avLst/>
          </a:prstGeom>
          <a:noFill/>
        </p:spPr>
        <p:txBody>
          <a:bodyPr wrap="square" rtlCol="0">
            <a:spAutoFit/>
          </a:bodyPr>
          <a:lstStyle/>
          <a:p>
            <a:r>
              <a:rPr lang="en-US" dirty="0"/>
              <a:t>Reg.No:813821205049</a:t>
            </a:r>
          </a:p>
          <a:p>
            <a:r>
              <a:rPr lang="en-US" dirty="0"/>
              <a:t>NM Mail id:</a:t>
            </a:r>
            <a:r>
              <a:rPr lang="en-US" dirty="0">
                <a:hlinkClick r:id="rId3"/>
              </a:rPr>
              <a:t>srihariharan213@gmail.com</a:t>
            </a:r>
            <a:endParaRPr lang="en-US" dirty="0"/>
          </a:p>
          <a:p>
            <a:r>
              <a:rPr lang="en-US" dirty="0"/>
              <a:t>College Name: Saranathan College of Engineering</a:t>
            </a:r>
            <a:endParaRPr lang="en-IN" dirty="0"/>
          </a:p>
        </p:txBody>
      </p:sp>
      <p:sp>
        <p:nvSpPr>
          <p:cNvPr id="13" name="TextBox 12">
            <a:extLst>
              <a:ext uri="{FF2B5EF4-FFF2-40B4-BE49-F238E27FC236}">
                <a16:creationId xmlns:a16="http://schemas.microsoft.com/office/drawing/2014/main" id="{37F40C66-4F3B-EB58-E424-6D5049F5F632}"/>
              </a:ext>
            </a:extLst>
          </p:cNvPr>
          <p:cNvSpPr txBox="1"/>
          <p:nvPr/>
        </p:nvSpPr>
        <p:spPr>
          <a:xfrm>
            <a:off x="2133600" y="1592329"/>
            <a:ext cx="7705725" cy="1077218"/>
          </a:xfrm>
          <a:prstGeom prst="rect">
            <a:avLst/>
          </a:prstGeom>
          <a:noFill/>
        </p:spPr>
        <p:txBody>
          <a:bodyPr wrap="square" rtlCol="0">
            <a:spAutoFit/>
          </a:bodyPr>
          <a:lstStyle/>
          <a:p>
            <a:r>
              <a:rPr lang="en-US" sz="3200" b="1" spc="25" dirty="0"/>
              <a:t>Interactive Fiction Writer: AI-powered Story Generation Tool</a:t>
            </a:r>
            <a:endParaRPr lang="en-IN"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467600" y="3209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27587" y="5715000"/>
            <a:ext cx="8308341"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hlinkClick r:id="rId3"/>
              </a:rPr>
              <a:t>https://github.com/Hariharan2134/TNSDC---Generative---AI</a:t>
            </a:r>
            <a:endParaRPr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4"/>
          <a:stretch>
            <a:fillRect/>
          </a:stretch>
        </p:blipFill>
        <p:spPr>
          <a:xfrm>
            <a:off x="457200" y="1182516"/>
            <a:ext cx="6172200" cy="4532484"/>
          </a:xfrm>
          <a:prstGeom prst="rect">
            <a:avLst/>
          </a:prstGeom>
        </p:spPr>
      </p:pic>
      <p:pic>
        <p:nvPicPr>
          <p:cNvPr id="5" name="Picture 4">
            <a:extLst>
              <a:ext uri="{FF2B5EF4-FFF2-40B4-BE49-F238E27FC236}">
                <a16:creationId xmlns:a16="http://schemas.microsoft.com/office/drawing/2014/main" id="{13C686AB-A5A6-E65F-3971-24FFF2B0261B}"/>
              </a:ext>
            </a:extLst>
          </p:cNvPr>
          <p:cNvPicPr>
            <a:picLocks noChangeAspect="1"/>
          </p:cNvPicPr>
          <p:nvPr/>
        </p:nvPicPr>
        <p:blipFill>
          <a:blip r:embed="rId5"/>
          <a:stretch>
            <a:fillRect/>
          </a:stretch>
        </p:blipFill>
        <p:spPr>
          <a:xfrm>
            <a:off x="6755215" y="1498580"/>
            <a:ext cx="4534293" cy="3894157"/>
          </a:xfrm>
          <a:prstGeom prst="rect">
            <a:avLst/>
          </a:prstGeom>
        </p:spPr>
      </p:pic>
      <p:sp>
        <p:nvSpPr>
          <p:cNvPr id="3" name="TextBox 2">
            <a:extLst>
              <a:ext uri="{FF2B5EF4-FFF2-40B4-BE49-F238E27FC236}">
                <a16:creationId xmlns:a16="http://schemas.microsoft.com/office/drawing/2014/main" id="{E6CAD648-D3A3-26BF-88CA-29E36F7F90DC}"/>
              </a:ext>
            </a:extLst>
          </p:cNvPr>
          <p:cNvSpPr txBox="1"/>
          <p:nvPr/>
        </p:nvSpPr>
        <p:spPr>
          <a:xfrm>
            <a:off x="686182" y="6048375"/>
            <a:ext cx="9838943" cy="646331"/>
          </a:xfrm>
          <a:prstGeom prst="rect">
            <a:avLst/>
          </a:prstGeom>
          <a:noFill/>
        </p:spPr>
        <p:txBody>
          <a:bodyPr wrap="square" rtlCol="0">
            <a:spAutoFit/>
          </a:bodyPr>
          <a:lstStyle/>
          <a:p>
            <a:r>
              <a:rPr lang="en-US" dirty="0"/>
              <a:t>Video Link For Result: </a:t>
            </a:r>
            <a:r>
              <a:rPr lang="en-US" dirty="0">
                <a:hlinkClick r:id="rId6"/>
              </a:rPr>
              <a:t>https://drive.google.com/file/d/1UbVg1l2aT1186Lm2nqTZMPpjHm54ey1f/view?usp=sharing</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799</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Final Project Srihariharan T</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Hari haran</cp:lastModifiedBy>
  <cp:revision>5</cp:revision>
  <dcterms:created xsi:type="dcterms:W3CDTF">2024-04-01T15:34:00Z</dcterms:created>
  <dcterms:modified xsi:type="dcterms:W3CDTF">2024-04-05T06:31:20Z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