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T.Srihariharan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3"/>
          <a:stretch>
            <a:fillRect/>
          </a:stretch>
        </p:blipFill>
        <p:spPr>
          <a:xfrm>
            <a:off x="457200" y="1182516"/>
            <a:ext cx="9372600" cy="43165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738</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T.Srihariharan</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1</cp:revision>
  <dcterms:created xsi:type="dcterms:W3CDTF">2024-04-01T15:34:00Z</dcterms:created>
  <dcterms:modified xsi:type="dcterms:W3CDTF">2024-04-04T01:47:09Z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