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6FF-6993-0E26-9F61-138AB855F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55F52-165A-828E-59E0-2BB067AC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B397-25AD-3BF2-EE55-783242BD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118B-EA6C-B6B8-EBBB-2328637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3CF0F-4D85-865B-67F0-CEBDABAE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436E-6C76-A3C2-71BF-DE8123E1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E761-A3D8-9A0E-1BCE-37D24B0E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1718-8A41-35B7-B651-525AC7B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5B46-2E9E-8941-23E2-FCCA7E6F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E61D-F2BA-69E4-E023-49C5767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CF888-0947-AB88-F460-A6C5175D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471C-A447-97EE-E69F-F622C60ED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232E1-6141-1D92-6B0C-E1A6025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04CE-A856-FBE0-C077-CA293384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BB5A-CBD4-B105-3D91-5537CA7C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A5B9-5715-F3BB-1049-3A577199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25BB-1E81-58D5-C802-61042781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92CC-714C-CA42-941A-84760589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D235-D8A7-D749-42C6-A4D3667C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A435-5860-1365-A6A7-D3217A4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7C68-0049-07AD-BA2B-22A7346A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FFBF8-1A8B-DA50-FB55-603F9D035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668E-4CA4-41EE-B029-34F30842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B37E-9DDA-7ED0-70E4-6C0BF612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288DE-A159-D14C-6681-E2907129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C28-7C16-E5C5-098D-4099D6C8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AA0A-5AD9-2E75-D92D-81669360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F01E5-A16A-691C-DEEA-14F6D725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FE4-E983-6BBE-5349-79A2E9E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ECD6-36A2-FD27-591E-B671F4E0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53C9F-C9C0-04F2-5FDE-3248001D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FE52-C529-44BF-3873-877A970D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6390-D029-B3B2-DD8B-11758CFC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AAE13-CEE9-399B-2580-9BB0A785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4FC66-68C4-397B-CE5D-63D801485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6305A-4A13-4DC5-C2D3-8D23721F4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58A23-55F5-27E3-0CE0-97876A4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D1FC-C4CD-8DC5-9809-B7B90CF4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D51E6-2C19-062C-8574-C7BA900D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3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6D7B-5D4B-9E42-2AE8-355E1046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F9A4F-F5C1-61FD-83B9-69E5F4CB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812C-12A4-293B-2E33-CE69CA17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66F86-FAA3-4F24-FBAD-93D8561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8438F-04D5-CDBB-F2FC-06C815F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8D1BA-9B39-6744-0FA5-5932E054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98C9-1B95-E78E-CAAE-02EF5B1E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33A9-D26C-1C76-2051-611254F9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CC80-2AC6-2030-0085-33E3F1446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B330-8BC2-39C8-843F-6D4BB7F0B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DE59-F276-7884-EEA4-AD230421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84D8-F75F-0145-849E-356945F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4ED7-9119-3059-9005-BF5FFA07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0D28-5EFF-F88B-1E05-26B54CB8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0A1CD-D6FD-CAC4-062A-8CE0CAEFD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7197-D7FE-8730-6996-06B8FF99F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3922-CF63-832D-1F43-180FB18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F26A0-556B-8E80-F675-720333C3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4C219-07A2-7B5D-A433-965DB1F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CF897-CE95-A7E7-FBD5-F8003726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E6A91-C5D9-D7E3-0832-E496FA12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585F-AD3B-71BA-3164-BDEDD426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0FCE-585A-B743-819A-D91183B52CB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87E2-9633-F258-EADF-36732B2E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ECA7-7EE6-F8A6-9015-FD48F73E5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82BB-6D1F-434C-996E-928989A96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FB9D-1DA3-86DF-F1D6-B88BB3D96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4DF0E-2ACF-E268-CA15-0953AE28F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4277F5-CD7F-D9E4-F7D4-07989A786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63" y="1"/>
            <a:ext cx="12255263" cy="5929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01453-70F7-3017-9DD9-116B6AA12210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EE911-E261-8980-06EE-E15A129EE71A}"/>
              </a:ext>
            </a:extLst>
          </p:cNvPr>
          <p:cNvSpPr txBox="1"/>
          <p:nvPr/>
        </p:nvSpPr>
        <p:spPr>
          <a:xfrm>
            <a:off x="4014862" y="5929985"/>
            <a:ext cx="5300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1. Flight Ticket Reservation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1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0835-B5A4-1190-5D6A-23BADF03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0B4C51-27C1-0A0F-A454-B436FC5C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78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9B7D5-F9D9-BD48-0BA5-E1DE4AA4CE29}"/>
              </a:ext>
            </a:extLst>
          </p:cNvPr>
          <p:cNvSpPr txBox="1"/>
          <p:nvPr/>
        </p:nvSpPr>
        <p:spPr>
          <a:xfrm>
            <a:off x="3615628" y="6161197"/>
            <a:ext cx="5980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2. Car Booking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14443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4BCA-B374-2ADB-41B3-BBE4701D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1F6BF4-EBFE-5464-C58C-409931A8B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8922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E9416-2694-042B-5F14-8C6BD2AE5057}"/>
              </a:ext>
            </a:extLst>
          </p:cNvPr>
          <p:cNvSpPr txBox="1"/>
          <p:nvPr/>
        </p:nvSpPr>
        <p:spPr>
          <a:xfrm>
            <a:off x="3419218" y="6091901"/>
            <a:ext cx="617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Property Buying and Rental Process</a:t>
            </a:r>
          </a:p>
        </p:txBody>
      </p:sp>
    </p:spTree>
    <p:extLst>
      <p:ext uri="{BB962C8B-B14F-4D97-AF65-F5344CB8AC3E}">
        <p14:creationId xmlns:p14="http://schemas.microsoft.com/office/powerpoint/2010/main" val="325102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E40C-A2CF-EFCE-0C25-021B3B37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924186-7044-D700-F3F7-2478C1BA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696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795E5-ADBC-C9FC-E0D6-B6C6100C84B1}"/>
              </a:ext>
            </a:extLst>
          </p:cNvPr>
          <p:cNvSpPr txBox="1"/>
          <p:nvPr/>
        </p:nvSpPr>
        <p:spPr>
          <a:xfrm>
            <a:off x="4132117" y="6073170"/>
            <a:ext cx="441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4. Library Book Reservation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9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7EE0-54FD-231A-AE05-6A700C0E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899CD0-9785-5E01-DA73-1758506D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22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F95A2-BFB2-8561-C9B1-83E0F4D66530}"/>
              </a:ext>
            </a:extLst>
          </p:cNvPr>
          <p:cNvSpPr txBox="1"/>
          <p:nvPr/>
        </p:nvSpPr>
        <p:spPr>
          <a:xfrm rot="10800000" flipV="1">
            <a:off x="5101735" y="6105793"/>
            <a:ext cx="336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5.</a:t>
            </a:r>
            <a:r>
              <a:rPr lang="en-US" sz="2800" dirty="0"/>
              <a:t> </a:t>
            </a:r>
            <a:r>
              <a:rPr lang="en-US" sz="2800" b="1" dirty="0"/>
              <a:t>Food Delivery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36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harishthemass2293@gmail.com</dc:creator>
  <cp:lastModifiedBy>harishthemass2293@gmail.com</cp:lastModifiedBy>
  <cp:revision>1</cp:revision>
  <dcterms:created xsi:type="dcterms:W3CDTF">2023-01-11T08:53:17Z</dcterms:created>
  <dcterms:modified xsi:type="dcterms:W3CDTF">2023-01-11T09:13:58Z</dcterms:modified>
</cp:coreProperties>
</file>