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714535615"/>
        <c:axId val="714525631"/>
      </c:barChart>
      <c:catAx>
        <c:axId val="71453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25631"/>
        <c:crosses val="autoZero"/>
        <c:auto val="1"/>
        <c:lblAlgn val="ctr"/>
        <c:lblOffset val="100"/>
        <c:noMultiLvlLbl val="0"/>
      </c:catAx>
      <c:valAx>
        <c:axId val="71452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53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18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503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582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4570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3690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7211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112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9039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83561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27537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30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438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400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56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561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042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637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423942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70419" y="424784"/>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HARIHARAN. N</a:t>
            </a:r>
          </a:p>
          <a:p>
            <a:r>
              <a:rPr lang="en-US" sz="2400" dirty="0"/>
              <a:t>REGISTER NO: 2213111036012</a:t>
            </a:r>
          </a:p>
          <a:p>
            <a:r>
              <a:rPr lang="en-US" sz="2400" dirty="0"/>
              <a:t>DEPARTMENT: B.COM(GENAL)</a:t>
            </a:r>
          </a:p>
          <a:p>
            <a:r>
              <a:rPr lang="en-US" sz="2400" dirty="0"/>
              <a:t>COLLEGE: GOVERNMENT ARTS COLLEAGE NANDANAM</a:t>
            </a:r>
          </a:p>
          <a:p>
            <a:r>
              <a:rPr lang="en-US" sz="2400" dirty="0"/>
              <a:t>NM ID :  C17E4C2FB6AD887992A43676726923DB</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0" y="1295400"/>
          <a:ext cx="6615598"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6"/>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0"/>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304800"/>
            <a:ext cx="7677150"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3276600" y="2209800"/>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48121"/>
            <a:ext cx="10730652" cy="1477328"/>
          </a:xfrm>
        </p:spPr>
        <p:txBody>
          <a:bodyPr/>
          <a:lstStyle/>
          <a:p>
            <a:r>
              <a:rPr lang="en-IN" dirty="0"/>
              <a:t>Dataset Description</a:t>
            </a:r>
            <a:br>
              <a:rPr lang="en-IN" dirty="0"/>
            </a:br>
            <a:endParaRPr lang="en-IN" dirty="0"/>
          </a:p>
        </p:txBody>
      </p:sp>
      <p:sp>
        <p:nvSpPr>
          <p:cNvPr id="11" name="TextBox 10"/>
          <p:cNvSpPr txBox="1"/>
          <p:nvPr/>
        </p:nvSpPr>
        <p:spPr>
          <a:xfrm>
            <a:off x="990600" y="1428125"/>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4"/>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436</TotalTime>
  <Words>475</Words>
  <Application>Microsoft Office PowerPoint</Application>
  <PresentationFormat>Widescreen</PresentationFormat>
  <Paragraphs>70</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ilangovan G</cp:lastModifiedBy>
  <cp:revision>31</cp:revision>
  <dcterms:created xsi:type="dcterms:W3CDTF">2024-03-29T15:07:22Z</dcterms:created>
  <dcterms:modified xsi:type="dcterms:W3CDTF">2024-08-30T08:01:38Z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