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B1B68-6D12-4834-AF80-463149B706DD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5A4FF-86AD-4B4F-ACCE-7CAF6BE02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98A3-424C-450A-9290-CCFBC04BDAF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C607D-6C85-4AB7-99AB-675232E55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0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98A3-424C-450A-9290-CCFBC04BDAF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C607D-6C85-4AB7-99AB-675232E55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8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98A3-424C-450A-9290-CCFBC04BDAF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C607D-6C85-4AB7-99AB-675232E55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8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98A3-424C-450A-9290-CCFBC04BDAF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C607D-6C85-4AB7-99AB-675232E55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7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98A3-424C-450A-9290-CCFBC04BDAF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C607D-6C85-4AB7-99AB-675232E55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5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98A3-424C-450A-9290-CCFBC04BDAF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C607D-6C85-4AB7-99AB-675232E55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98A3-424C-450A-9290-CCFBC04BDAF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C607D-6C85-4AB7-99AB-675232E55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9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98A3-424C-450A-9290-CCFBC04BDAF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C607D-6C85-4AB7-99AB-675232E55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4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98A3-424C-450A-9290-CCFBC04BDAF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C607D-6C85-4AB7-99AB-675232E55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4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98A3-424C-450A-9290-CCFBC04BDAF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C607D-6C85-4AB7-99AB-675232E55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5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98A3-424C-450A-9290-CCFBC04BDAF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C607D-6C85-4AB7-99AB-675232E55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1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998A3-424C-450A-9290-CCFBC04BDAF6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C607D-6C85-4AB7-99AB-675232E55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2362200"/>
            <a:ext cx="739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accent1"/>
                </a:solidFill>
              </a:rPr>
              <a:t>QUIZ TIME</a:t>
            </a:r>
            <a:endParaRPr lang="en-US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/bin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19400"/>
          </a:xfrm>
        </p:spPr>
        <p:txBody>
          <a:bodyPr>
            <a:noAutofit/>
          </a:bodyPr>
          <a:lstStyle/>
          <a:p>
            <a:pPr marL="651510" indent="-514350">
              <a:buFont typeface="+mj-lt"/>
              <a:buAutoNum type="alphaLcParenR"/>
            </a:pPr>
            <a:r>
              <a:rPr lang="en-US" sz="3200" dirty="0">
                <a:solidFill>
                  <a:schemeClr val="accent1"/>
                </a:solidFill>
              </a:rPr>
              <a:t>Has files in binary </a:t>
            </a:r>
            <a:r>
              <a:rPr lang="en-US" sz="3200" dirty="0" smtClean="0">
                <a:solidFill>
                  <a:schemeClr val="accent1"/>
                </a:solidFill>
              </a:rPr>
              <a:t>code</a:t>
            </a:r>
          </a:p>
          <a:p>
            <a:pPr marL="651510" indent="-514350">
              <a:buFont typeface="+mj-lt"/>
              <a:buAutoNum type="alphaLcParenR"/>
            </a:pPr>
            <a:r>
              <a:rPr lang="en-US" sz="3200" dirty="0" smtClean="0">
                <a:solidFill>
                  <a:schemeClr val="accent1"/>
                </a:solidFill>
              </a:rPr>
              <a:t>Is </a:t>
            </a:r>
            <a:r>
              <a:rPr lang="en-US" sz="3200" dirty="0">
                <a:solidFill>
                  <a:schemeClr val="accent1"/>
                </a:solidFill>
              </a:rPr>
              <a:t>a bucket for storing </a:t>
            </a:r>
            <a:r>
              <a:rPr lang="en-US" sz="3200" dirty="0" smtClean="0">
                <a:solidFill>
                  <a:schemeClr val="accent1"/>
                </a:solidFill>
              </a:rPr>
              <a:t>information</a:t>
            </a:r>
          </a:p>
          <a:p>
            <a:pPr marL="651510" indent="-514350">
              <a:buFont typeface="+mj-lt"/>
              <a:buAutoNum type="alphaLcParenR"/>
            </a:pPr>
            <a:r>
              <a:rPr lang="en-US" sz="3200" dirty="0" smtClean="0">
                <a:solidFill>
                  <a:schemeClr val="accent1"/>
                </a:solidFill>
              </a:rPr>
              <a:t>Is </a:t>
            </a:r>
            <a:r>
              <a:rPr lang="en-US" sz="3200" dirty="0">
                <a:solidFill>
                  <a:schemeClr val="accent1"/>
                </a:solidFill>
              </a:rPr>
              <a:t>a </a:t>
            </a:r>
            <a:r>
              <a:rPr lang="en-US" sz="3200" dirty="0" smtClean="0">
                <a:solidFill>
                  <a:schemeClr val="accent1"/>
                </a:solidFill>
              </a:rPr>
              <a:t>directory</a:t>
            </a:r>
          </a:p>
          <a:p>
            <a:pPr marL="651510" indent="-514350">
              <a:buFont typeface="+mj-lt"/>
              <a:buAutoNum type="alphaLcParenR"/>
            </a:pPr>
            <a:r>
              <a:rPr lang="en-US" sz="3200" dirty="0" smtClean="0">
                <a:solidFill>
                  <a:schemeClr val="accent1"/>
                </a:solidFill>
              </a:rPr>
              <a:t>Both </a:t>
            </a:r>
            <a:r>
              <a:rPr lang="en-US" sz="3200" dirty="0">
                <a:solidFill>
                  <a:schemeClr val="accent1"/>
                </a:solidFill>
              </a:rPr>
              <a:t>(b) and (c</a:t>
            </a:r>
            <a:r>
              <a:rPr lang="en-US" sz="3200" dirty="0" smtClean="0">
                <a:solidFill>
                  <a:schemeClr val="accent1"/>
                </a:solidFill>
              </a:rPr>
              <a:t>)</a:t>
            </a:r>
          </a:p>
          <a:p>
            <a:pPr marL="651510" indent="-514350">
              <a:buFont typeface="+mj-lt"/>
              <a:buAutoNum type="alphaLcParenR"/>
            </a:pPr>
            <a:r>
              <a:rPr lang="en-US" sz="3200" dirty="0">
                <a:solidFill>
                  <a:schemeClr val="accent1"/>
                </a:solidFill>
              </a:rPr>
              <a:t>Both </a:t>
            </a:r>
            <a:r>
              <a:rPr lang="en-US" sz="3200" dirty="0" smtClean="0">
                <a:solidFill>
                  <a:schemeClr val="accent1"/>
                </a:solidFill>
              </a:rPr>
              <a:t>(a) </a:t>
            </a:r>
            <a:r>
              <a:rPr lang="en-US" sz="3200" dirty="0">
                <a:solidFill>
                  <a:schemeClr val="accent1"/>
                </a:solidFill>
              </a:rPr>
              <a:t>and (c</a:t>
            </a:r>
            <a:r>
              <a:rPr lang="en-US" sz="3200" dirty="0" smtClean="0">
                <a:solidFill>
                  <a:schemeClr val="accent1"/>
                </a:solidFill>
              </a:rPr>
              <a:t>)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4953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Answer: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1"/>
                </a:solidFill>
              </a:rPr>
              <a:t>Option E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1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8229600" cy="838200"/>
          </a:xfrm>
        </p:spPr>
        <p:txBody>
          <a:bodyPr anchor="ctr">
            <a:noAutofit/>
          </a:bodyPr>
          <a:lstStyle/>
          <a:p>
            <a:pPr marL="137160" indent="0" algn="ctr">
              <a:buNone/>
            </a:pPr>
            <a:r>
              <a:rPr lang="en-US" sz="4400" dirty="0" smtClean="0">
                <a:solidFill>
                  <a:schemeClr val="accent1"/>
                </a:solidFill>
              </a:rPr>
              <a:t>THANK YOU </a:t>
            </a:r>
            <a:endParaRPr 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2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2087562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first process to begin when you start a </a:t>
            </a:r>
            <a:r>
              <a:rPr lang="en-US" dirty="0" err="1" smtClean="0"/>
              <a:t>linux</a:t>
            </a:r>
            <a:r>
              <a:rPr lang="en-US" dirty="0" smtClean="0"/>
              <a:t> system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1447800"/>
          </a:xfrm>
        </p:spPr>
        <p:txBody>
          <a:bodyPr>
            <a:normAutofit/>
          </a:bodyPr>
          <a:lstStyle/>
          <a:p>
            <a:pPr marL="651510" indent="-514350"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Process 0 (</a:t>
            </a:r>
            <a:r>
              <a:rPr lang="en-US" dirty="0" err="1" smtClean="0">
                <a:solidFill>
                  <a:schemeClr val="accent1"/>
                </a:solidFill>
              </a:rPr>
              <a:t>Sched</a:t>
            </a:r>
            <a:r>
              <a:rPr lang="en-US" dirty="0" smtClean="0">
                <a:solidFill>
                  <a:schemeClr val="accent1"/>
                </a:solidFill>
              </a:rPr>
              <a:t> Process)</a:t>
            </a:r>
          </a:p>
          <a:p>
            <a:pPr marL="651510" indent="-514350"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Process 1 (</a:t>
            </a:r>
            <a:r>
              <a:rPr lang="en-US" dirty="0" err="1" smtClean="0">
                <a:solidFill>
                  <a:schemeClr val="accent1"/>
                </a:solidFill>
              </a:rPr>
              <a:t>Init</a:t>
            </a:r>
            <a:r>
              <a:rPr lang="en-US" dirty="0" smtClean="0">
                <a:solidFill>
                  <a:schemeClr val="accent1"/>
                </a:solidFill>
              </a:rPr>
              <a:t> Process)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8006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Answer : </a:t>
            </a:r>
            <a:r>
              <a:rPr lang="en-US" sz="2400" b="1" dirty="0" smtClean="0">
                <a:solidFill>
                  <a:schemeClr val="accent1"/>
                </a:solidFill>
              </a:rPr>
              <a:t>Process 1 ; When the Kernel program starts this starts the process 1 which takes care of the starting and shut down of the system.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6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Paging 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52600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800" dirty="0" smtClean="0">
                <a:solidFill>
                  <a:schemeClr val="accent1"/>
                </a:solidFill>
              </a:rPr>
              <a:t>Memory Management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800" dirty="0" smtClean="0">
                <a:solidFill>
                  <a:schemeClr val="accent1"/>
                </a:solidFill>
              </a:rPr>
              <a:t>Used to Retrieve data from Secondary Storage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800" dirty="0" smtClean="0">
                <a:solidFill>
                  <a:schemeClr val="accent1"/>
                </a:solidFill>
              </a:rPr>
              <a:t>Part of Virtual Memory 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800" dirty="0" smtClean="0">
                <a:solidFill>
                  <a:schemeClr val="accent1"/>
                </a:solidFill>
              </a:rPr>
              <a:t>All of the above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4668982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Answer : </a:t>
            </a:r>
            <a:r>
              <a:rPr lang="en-US" sz="2400" b="1" dirty="0" smtClean="0">
                <a:solidFill>
                  <a:schemeClr val="accent1"/>
                </a:solidFill>
              </a:rPr>
              <a:t>All of the above; Process 0 get started by Process 1 which internally uses Paging.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2392362"/>
          </a:xfrm>
        </p:spPr>
        <p:txBody>
          <a:bodyPr>
            <a:normAutofit/>
          </a:bodyPr>
          <a:lstStyle/>
          <a:p>
            <a:r>
              <a:rPr lang="en-US" dirty="0" smtClean="0"/>
              <a:t>______ is an interface to a device that appears in a file system like a normal file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273" y="2971800"/>
            <a:ext cx="777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800" dirty="0" smtClean="0">
                <a:solidFill>
                  <a:schemeClr val="accent1"/>
                </a:solidFill>
              </a:rPr>
              <a:t>Character Device File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800" dirty="0" smtClean="0">
                <a:solidFill>
                  <a:schemeClr val="accent1"/>
                </a:solidFill>
              </a:rPr>
              <a:t>Block Device File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800" dirty="0" smtClean="0">
                <a:solidFill>
                  <a:schemeClr val="accent1"/>
                </a:solidFill>
              </a:rPr>
              <a:t>Local Socket File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800" dirty="0" smtClean="0">
                <a:solidFill>
                  <a:schemeClr val="accent1"/>
                </a:solidFill>
              </a:rPr>
              <a:t>All of the above 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273" y="54864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Answer: </a:t>
            </a:r>
            <a:r>
              <a:rPr lang="en-US" sz="2400" dirty="0" smtClean="0">
                <a:solidFill>
                  <a:schemeClr val="accent1"/>
                </a:solidFill>
              </a:rPr>
              <a:t>Character Device File;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Ex – </a:t>
            </a:r>
            <a:r>
              <a:rPr lang="en-US" sz="2400" dirty="0" err="1" smtClean="0">
                <a:solidFill>
                  <a:schemeClr val="accent1"/>
                </a:solidFill>
              </a:rPr>
              <a:t>Ms</a:t>
            </a:r>
            <a:r>
              <a:rPr lang="en-US" sz="2400" dirty="0" smtClean="0">
                <a:solidFill>
                  <a:schemeClr val="accent1"/>
                </a:solidFill>
              </a:rPr>
              <a:t> Dos, Windows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8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What is the command output  echo </a:t>
            </a:r>
            <a:r>
              <a:rPr lang="en-US" dirty="0">
                <a:effectLst/>
              </a:rPr>
              <a:t>welcome &gt; /</a:t>
            </a:r>
            <a:r>
              <a:rPr lang="en-US" dirty="0" err="1">
                <a:effectLst/>
              </a:rPr>
              <a:t>dev</a:t>
            </a:r>
            <a:r>
              <a:rPr lang="en-US" dirty="0">
                <a:effectLst/>
              </a:rPr>
              <a:t> / </a:t>
            </a:r>
            <a:r>
              <a:rPr lang="en-US" dirty="0" err="1">
                <a:effectLst/>
              </a:rPr>
              <a:t>tty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2098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sz="2400" dirty="0">
                <a:solidFill>
                  <a:schemeClr val="accent1"/>
                </a:solidFill>
              </a:rPr>
              <a:t>Echoes welcome in all the terminals that are switched on</a:t>
            </a:r>
            <a:r>
              <a:rPr lang="en-US" sz="2400" dirty="0" smtClean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 smtClean="0">
                <a:solidFill>
                  <a:schemeClr val="accent1"/>
                </a:solidFill>
              </a:rPr>
              <a:t>Echoes welcome in all the terminals that are logged on.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>
                <a:solidFill>
                  <a:schemeClr val="accent1"/>
                </a:solidFill>
              </a:rPr>
              <a:t>Echoes welcome only in the terminal in which it is </a:t>
            </a:r>
            <a:r>
              <a:rPr lang="en-US" sz="2400" dirty="0" smtClean="0">
                <a:solidFill>
                  <a:schemeClr val="accent1"/>
                </a:solidFill>
              </a:rPr>
              <a:t>run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>
                <a:solidFill>
                  <a:schemeClr val="accent1"/>
                </a:solidFill>
              </a:rPr>
              <a:t>Both (a) and (c</a:t>
            </a:r>
            <a:r>
              <a:rPr lang="en-US" sz="2400" dirty="0" smtClean="0">
                <a:solidFill>
                  <a:schemeClr val="accent1"/>
                </a:solidFill>
              </a:rPr>
              <a:t>)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400" dirty="0">
                <a:solidFill>
                  <a:schemeClr val="accent1"/>
                </a:solidFill>
              </a:rPr>
              <a:t>Both (a) and </a:t>
            </a:r>
            <a:r>
              <a:rPr lang="en-US" sz="2400" dirty="0" smtClean="0">
                <a:solidFill>
                  <a:schemeClr val="accent1"/>
                </a:solidFill>
              </a:rPr>
              <a:t>(b)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9530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Answer: </a:t>
            </a:r>
            <a:r>
              <a:rPr lang="en-US" sz="2400" b="1" dirty="0">
                <a:solidFill>
                  <a:schemeClr val="accent1"/>
                </a:solidFill>
              </a:rPr>
              <a:t>O</a:t>
            </a:r>
            <a:r>
              <a:rPr lang="en-US" sz="2400" b="1" dirty="0" smtClean="0">
                <a:solidFill>
                  <a:schemeClr val="accent1"/>
                </a:solidFill>
              </a:rPr>
              <a:t>ption D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9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97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effectLst/>
              </a:rPr>
              <a:t>The </a:t>
            </a:r>
            <a:r>
              <a:rPr lang="en-US" sz="3600" dirty="0">
                <a:effectLst/>
              </a:rPr>
              <a:t>default permission bits of a file when it is created for the first time, is controlled </a:t>
            </a:r>
            <a:r>
              <a:rPr lang="en-US" sz="3600" dirty="0" smtClean="0">
                <a:effectLst/>
              </a:rPr>
              <a:t>by 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895600"/>
            <a:ext cx="6629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800" dirty="0" err="1" smtClean="0">
                <a:solidFill>
                  <a:schemeClr val="accent1"/>
                </a:solidFill>
              </a:rPr>
              <a:t>chmod</a:t>
            </a:r>
            <a:r>
              <a:rPr lang="en-US" sz="2800" dirty="0" smtClean="0">
                <a:solidFill>
                  <a:schemeClr val="accent1"/>
                </a:solidFill>
              </a:rPr>
              <a:t> value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fmask</a:t>
            </a:r>
            <a:r>
              <a:rPr lang="en-US" sz="2800" dirty="0" smtClean="0">
                <a:solidFill>
                  <a:schemeClr val="accent1"/>
                </a:solidFill>
              </a:rPr>
              <a:t> value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 err="1" smtClean="0">
                <a:solidFill>
                  <a:schemeClr val="accent1"/>
                </a:solidFill>
              </a:rPr>
              <a:t>umask</a:t>
            </a:r>
            <a:r>
              <a:rPr lang="en-US" sz="2800" dirty="0" smtClean="0">
                <a:solidFill>
                  <a:schemeClr val="accent1"/>
                </a:solidFill>
              </a:rPr>
              <a:t> value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>
                <a:solidFill>
                  <a:schemeClr val="accent1"/>
                </a:solidFill>
              </a:rPr>
              <a:t> none of the above</a:t>
            </a:r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4400" y="5327035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Answer: </a:t>
            </a:r>
            <a:r>
              <a:rPr lang="en-US" sz="2400" dirty="0" err="1" smtClean="0">
                <a:solidFill>
                  <a:schemeClr val="accent1"/>
                </a:solidFill>
              </a:rPr>
              <a:t>Umask</a:t>
            </a:r>
            <a:r>
              <a:rPr lang="en-US" sz="2400" dirty="0" smtClean="0">
                <a:solidFill>
                  <a:schemeClr val="accent1"/>
                </a:solidFill>
              </a:rPr>
              <a:t> Value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dirty="0"/>
              <a:t>Files that store data in the same format as used in program are </a:t>
            </a:r>
            <a:r>
              <a:rPr lang="en-US" dirty="0" smtClean="0"/>
              <a:t>called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229600" cy="2209800"/>
          </a:xfrm>
        </p:spPr>
        <p:txBody>
          <a:bodyPr>
            <a:normAutofit lnSpcReduction="10000"/>
          </a:bodyPr>
          <a:lstStyle/>
          <a:p>
            <a:pPr marL="651510" indent="-514350">
              <a:buFont typeface="+mj-lt"/>
              <a:buAutoNum type="alphaLcParenR"/>
            </a:pPr>
            <a:r>
              <a:rPr lang="en-US" dirty="0">
                <a:solidFill>
                  <a:schemeClr val="accent1"/>
                </a:solidFill>
              </a:rPr>
              <a:t>B</a:t>
            </a:r>
            <a:r>
              <a:rPr lang="en-US" dirty="0" smtClean="0">
                <a:solidFill>
                  <a:schemeClr val="accent1"/>
                </a:solidFill>
              </a:rPr>
              <a:t>inary files</a:t>
            </a:r>
          </a:p>
          <a:p>
            <a:pPr marL="651510" indent="-514350"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Source file</a:t>
            </a:r>
          </a:p>
          <a:p>
            <a:pPr marL="651510" indent="-514350"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Text file</a:t>
            </a:r>
          </a:p>
          <a:p>
            <a:pPr marL="651510" indent="-514350"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Core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51054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Answer : </a:t>
            </a:r>
            <a:r>
              <a:rPr lang="en-US" sz="3200" dirty="0" smtClean="0">
                <a:solidFill>
                  <a:schemeClr val="accent1"/>
                </a:solidFill>
              </a:rPr>
              <a:t>Binary Files 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1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</a:rPr>
              <a:t>To allow only one user to work with a particular file at a particular time, one has to </a:t>
            </a:r>
            <a:r>
              <a:rPr lang="en-US" sz="3600" dirty="0" smtClean="0">
                <a:effectLst/>
              </a:rPr>
              <a:t>use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2209800"/>
          </a:xfrm>
        </p:spPr>
        <p:txBody>
          <a:bodyPr>
            <a:normAutofit lnSpcReduction="10000"/>
          </a:bodyPr>
          <a:lstStyle/>
          <a:p>
            <a:pPr marL="651510" indent="-514350"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Semaphore</a:t>
            </a:r>
          </a:p>
          <a:p>
            <a:pPr marL="651510" indent="-514350"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Critical region</a:t>
            </a:r>
          </a:p>
          <a:p>
            <a:pPr marL="651510" indent="-514350"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Locking</a:t>
            </a:r>
          </a:p>
          <a:p>
            <a:pPr marL="651510" indent="-514350"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Dedicated </a:t>
            </a:r>
            <a:r>
              <a:rPr lang="en-US" dirty="0">
                <a:solidFill>
                  <a:schemeClr val="accent1"/>
                </a:solidFill>
              </a:rPr>
              <a:t>mode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227858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Answer:  </a:t>
            </a:r>
            <a:r>
              <a:rPr lang="en-US" sz="2400" b="1" dirty="0" smtClean="0">
                <a:solidFill>
                  <a:schemeClr val="accent1"/>
                </a:solidFill>
              </a:rPr>
              <a:t>Locking 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6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of the following file names can be found in more than one </a:t>
            </a:r>
            <a:r>
              <a:rPr lang="en-US" dirty="0" err="1"/>
              <a:t>directoy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209800"/>
            <a:ext cx="8229600" cy="3048000"/>
          </a:xfrm>
        </p:spPr>
        <p:txBody>
          <a:bodyPr>
            <a:noAutofit/>
          </a:bodyPr>
          <a:lstStyle/>
          <a:p>
            <a:pPr marL="651510" indent="-514350">
              <a:buFont typeface="+mj-lt"/>
              <a:buAutoNum type="alphaLcParenR"/>
            </a:pPr>
            <a:r>
              <a:rPr lang="en-US" dirty="0" err="1" smtClean="0">
                <a:solidFill>
                  <a:schemeClr val="accent1"/>
                </a:solidFill>
              </a:rPr>
              <a:t>Passwd</a:t>
            </a:r>
            <a:endParaRPr lang="en-US" dirty="0" smtClean="0">
              <a:solidFill>
                <a:schemeClr val="accent1"/>
              </a:solidFill>
            </a:endParaRPr>
          </a:p>
          <a:p>
            <a:pPr marL="651510" indent="-514350"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Bin</a:t>
            </a:r>
          </a:p>
          <a:p>
            <a:pPr marL="651510" indent="-514350"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Date</a:t>
            </a:r>
          </a:p>
          <a:p>
            <a:pPr marL="651510" indent="-514350"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Both </a:t>
            </a:r>
            <a:r>
              <a:rPr lang="en-US" dirty="0">
                <a:solidFill>
                  <a:schemeClr val="accent1"/>
                </a:solidFill>
              </a:rPr>
              <a:t>(a) and (b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marL="651510" indent="-514350">
              <a:buFont typeface="+mj-lt"/>
              <a:buAutoNum type="alphaLcParenR"/>
            </a:pPr>
            <a:r>
              <a:rPr lang="en-US" dirty="0" smtClean="0">
                <a:solidFill>
                  <a:schemeClr val="accent1"/>
                </a:solidFill>
              </a:rPr>
              <a:t>Both (a) and (c)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57150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Answer: </a:t>
            </a:r>
            <a:r>
              <a:rPr lang="en-US" sz="2800" dirty="0" smtClean="0">
                <a:solidFill>
                  <a:schemeClr val="accent1"/>
                </a:solidFill>
              </a:rPr>
              <a:t>Option D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72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370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What is the first process to begin when you start a linux system ?</vt:lpstr>
      <vt:lpstr>What is Paging ?</vt:lpstr>
      <vt:lpstr>______ is an interface to a device that appears in a file system like a normal file </vt:lpstr>
      <vt:lpstr>What is the command output  echo welcome &gt; /dev / tty</vt:lpstr>
      <vt:lpstr>The default permission bits of a file when it is created for the first time, is controlled by ?</vt:lpstr>
      <vt:lpstr>Files that store data in the same format as used in program are called</vt:lpstr>
      <vt:lpstr>To allow only one user to work with a particular file at a particular time, one has to use</vt:lpstr>
      <vt:lpstr>Which of the following file names can be found in more than one directoy?</vt:lpstr>
      <vt:lpstr>/bin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Haran</dc:creator>
  <cp:lastModifiedBy>Hari Haran</cp:lastModifiedBy>
  <cp:revision>11</cp:revision>
  <dcterms:created xsi:type="dcterms:W3CDTF">2018-03-13T18:25:05Z</dcterms:created>
  <dcterms:modified xsi:type="dcterms:W3CDTF">2018-03-13T19:38:57Z</dcterms:modified>
</cp:coreProperties>
</file>