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8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9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0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1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2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6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33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34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422200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54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5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4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6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9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7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1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72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3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74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6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76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77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7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7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3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7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89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90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2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5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7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1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58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2024-09-30T04:36:16Z</dcterms:created>
  <dcterms:modified xsi:type="dcterms:W3CDTF">2024-09-30T16:40:41Z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e5544313acbe47829846daabeba4d922</vt:lpwstr>
  </property>
</Properties>
</file>