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2024-09-27T21:36:16Z</dcterms:created>
  <dcterms:modified xsi:type="dcterms:W3CDTF">2024-10-07T08:03:20Z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b1535ffe6de1436dadb8dbaa7faab7e1</vt:lpwstr>
  </property>
</Properties>
</file>