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8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850" y="77"/>
      </p:cViewPr>
      <p:guideLst>
        <p:guide orient="horz" pos="2868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E7436-9C6B-456E-9EB9-0DE394ED5C2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532C8-4B41-4609-B8B2-3F437C355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90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A532C8-4B41-4609-B8B2-3F437C3551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4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676400" y="20574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29200" y="5526859"/>
            <a:ext cx="5638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Handwritten digit generation </a:t>
            </a:r>
            <a:r>
              <a:rPr sz="2400" b="1" spc="-5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sz="2400" b="1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extBox 12"/>
          <p:cNvSpPr txBox="1"/>
          <p:nvPr/>
        </p:nvSpPr>
        <p:spPr>
          <a:xfrm>
            <a:off x="3886200" y="2057400"/>
            <a:ext cx="381762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u="sng" dirty="0"/>
              <a:t>Reg No</a:t>
            </a:r>
            <a:r>
              <a:rPr lang="en-US" sz="2800" dirty="0"/>
              <a:t>: 410121104018</a:t>
            </a:r>
            <a:endParaRPr lang="en-IN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888809" y="3253210"/>
            <a:ext cx="80886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 </a:t>
            </a:r>
          </a:p>
          <a:p>
            <a:pPr algn="l"/>
            <a:r>
              <a:rPr lang="en-US" sz="2800" b="1" u="sng" dirty="0"/>
              <a:t>College Name </a:t>
            </a:r>
            <a:r>
              <a:rPr lang="en-US" sz="2800" b="1" dirty="0"/>
              <a:t>: </a:t>
            </a:r>
            <a:r>
              <a:rPr lang="en-US" sz="2800" dirty="0"/>
              <a:t>Adhi College of Engineering and</a:t>
            </a:r>
          </a:p>
          <a:p>
            <a:pPr algn="l"/>
            <a:r>
              <a:rPr lang="en-US" sz="2800" dirty="0"/>
              <a:t> Technology</a:t>
            </a:r>
          </a:p>
        </p:txBody>
      </p:sp>
      <p:sp>
        <p:nvSpPr>
          <p:cNvPr id="15" name="TextBox 14"/>
          <p:cNvSpPr txBox="1"/>
          <p:nvPr/>
        </p:nvSpPr>
        <p:spPr>
          <a:xfrm rot="10800000" flipV="1">
            <a:off x="3885565" y="2879090"/>
            <a:ext cx="80886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u="sng" dirty="0" err="1"/>
              <a:t>Department</a:t>
            </a:r>
            <a:r>
              <a:rPr lang="en-US" sz="2800" b="1" dirty="0"/>
              <a:t>: </a:t>
            </a:r>
            <a:r>
              <a:rPr lang="en-US" sz="2800" dirty="0"/>
              <a:t>Computer Science </a:t>
            </a:r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3962400" y="1219200"/>
            <a:ext cx="12901295" cy="600710"/>
          </a:xfrm>
        </p:spPr>
        <p:txBody>
          <a:bodyPr wrap="square">
            <a:noAutofit/>
          </a:bodyPr>
          <a:lstStyle/>
          <a:p>
            <a:r>
              <a:rPr lang="en-IN" altLang="en-US" b="1" u="sng" spc="15" dirty="0">
                <a:sym typeface="+mn-ea"/>
              </a:rPr>
              <a:t>Name </a:t>
            </a:r>
            <a:r>
              <a:rPr lang="en-IN" altLang="en-US" spc="15" dirty="0">
                <a:sym typeface="+mn-ea"/>
              </a:rPr>
              <a:t>: </a:t>
            </a:r>
            <a:r>
              <a:rPr lang="en-IN" altLang="en-US" spc="15" dirty="0" err="1">
                <a:sym typeface="+mn-ea"/>
              </a:rPr>
              <a:t>Hariharan.R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rot="16200000" flipV="1">
            <a:off x="8294094" y="59092"/>
            <a:ext cx="1001316" cy="40957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805FD6-990B-8A5A-D4A6-E79BAEE6F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445957"/>
            <a:ext cx="3810000" cy="4648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53600" y="762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307340"/>
            <a:ext cx="4594225" cy="120015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US" sz="4250" spc="25" dirty="0"/>
              <a:t>:-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748508" y="1656145"/>
            <a:ext cx="10561320" cy="6659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3600" b="1" dirty="0"/>
              <a:t>Handwritten Digit Generation Using GAN Model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6028" y="3213268"/>
            <a:ext cx="11468735" cy="17136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Presented by: </a:t>
            </a:r>
            <a:r>
              <a:rPr lang="en-US" sz="2400" b="1" dirty="0" err="1"/>
              <a:t>R.Hariharan</a:t>
            </a:r>
            <a:r>
              <a:rPr lang="en-US" sz="2400" b="1" dirty="0"/>
              <a:t> ,</a:t>
            </a:r>
          </a:p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                           CSE-III-year,</a:t>
            </a:r>
          </a:p>
          <a:p>
            <a:pPr marL="457200" lvl="1" indent="457200" algn="l">
              <a:lnSpc>
                <a:spcPct val="100000"/>
              </a:lnSpc>
            </a:pPr>
            <a:r>
              <a:rPr lang="en-US" sz="2400" b="1" dirty="0"/>
              <a:t>                            Adhi college of engineering and technology.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251460"/>
            <a:ext cx="2357120" cy="95186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5" name="TextBox 24"/>
          <p:cNvSpPr txBox="1"/>
          <p:nvPr/>
        </p:nvSpPr>
        <p:spPr>
          <a:xfrm>
            <a:off x="1358728" y="1257300"/>
            <a:ext cx="8494395" cy="52743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Project overview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Who are the end users?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Solution and value </a:t>
            </a:r>
            <a:r>
              <a:rPr lang="en-US" sz="2400" b="1" dirty="0" err="1">
                <a:latin typeface="Arial"/>
                <a:ea typeface="+mn-lt"/>
                <a:cs typeface="Arial"/>
              </a:rPr>
              <a:t>propotion</a:t>
            </a:r>
            <a:endParaRPr lang="en-US" sz="2400" b="1" dirty="0">
              <a:latin typeface="Arial"/>
              <a:ea typeface="+mn-lt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Uniqueness of solution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Modeling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/>
                <a:ea typeface="+mn-lt"/>
                <a:cs typeface="Arial"/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rot="3900000">
            <a:off x="9123680" y="42989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55" y="289560"/>
            <a:ext cx="5986145" cy="96393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533575" y="822356"/>
            <a:ext cx="8543925" cy="3411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1" indent="457200"/>
            <a:endParaRPr lang="en-US" sz="1800" b="0" i="0" dirty="0">
              <a:solidFill>
                <a:srgbClr val="0D0D0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457200"/>
            <a:r>
              <a:rPr lang="en-US" sz="1800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 aims to develop a Generative Adversarial Network (GAN) capable of generating realistic handwritten digits resembling those from the MNIST dataset. The MNIST dataset consists of 28x28 grayscale images of handwritten digits (0-9), and the objective is to create a GAN that can produce synthetic images resembling these digits.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457200"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a computer that draws realistic numbers like humans.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sure the numbers look different but still easy to read.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Create many types of numbers with different styles.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Teach the computer to make new numbers it hasn't seen before.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Build a system that can make lots of numbers quickly and without mistakes.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Help other computer programs learn by using these numbers.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 how good other programs are at recognizing numbers using our made-up numbers.</a:t>
            </a: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457200" lvl="1" indent="457200" algn="l"/>
            <a:endParaRPr lang="en-US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176892-6F80-A195-D1E7-DF12EDD1BBAD}"/>
              </a:ext>
            </a:extLst>
          </p:cNvPr>
          <p:cNvSpPr txBox="1"/>
          <p:nvPr/>
        </p:nvSpPr>
        <p:spPr>
          <a:xfrm>
            <a:off x="381000" y="2749034"/>
            <a:ext cx="665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601200" y="762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3649" y="158545"/>
            <a:ext cx="5263515" cy="1058545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60606" y="762000"/>
            <a:ext cx="8940594" cy="5810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b="1" dirty="0"/>
              <a:t>Objective:</a:t>
            </a:r>
            <a:br>
              <a:rPr lang="en-US" dirty="0"/>
            </a:b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objective is to develop a GAN model that can generate diverse and realistic handwritten digit images to aid in training machine learning models for digit recognition tasks. 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Steps:</a:t>
            </a:r>
          </a:p>
          <a:p>
            <a:pPr algn="l"/>
            <a:endParaRPr lang="en-US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Research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Conduct an in-depth review of existing literature and techniques related to GANs, image generation, and handwritten digit recognition.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Collection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Gather a large dataset of handwritten digit images for training and evaluation purposes, ensuring diversity in writing styles and variations.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Design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Design a GAN architecture suitable for generating realistic handwritten digits, considering factors such as network depth, layer configurations, and activation functions.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Train the GAN model on the collected dataset, optimizing parameters to generate high-quality digit images with diverse styles.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Evaluate the trained model's performance using quantitative metrics such as inception score and qualitative assessments by human evaluators..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Deployment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Deploy the trained GAN model to generate synthetic handwritten digit datasets for use in training and evaluating machine learning models.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Documentation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Document the entire process, including data sources, model architecture, training procedures, and evaluation results, for reproducibility and future reference.</a:t>
            </a:r>
          </a:p>
          <a:p>
            <a:pPr algn="l"/>
            <a:r>
              <a:rPr lang="en-US" b="1" dirty="0"/>
              <a:t>
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43800" y="1143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60859" y="1927620"/>
            <a:ext cx="7215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end users of the handwritten digit generation tool encompass various individuals and groups involved in machine learning, education, software development, and related fields.</a:t>
            </a:r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482283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069968" y="1217462"/>
            <a:ext cx="815962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Solution: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Methodology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 GANs for handwritten digit generation.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 GAN model with dataset preprocessing and architecture design.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Employ adversarial training and stabilization techniques.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Assess quality using FID, IS, and visual inspection.</a:t>
            </a:r>
          </a:p>
          <a:p>
            <a:pPr algn="l"/>
            <a:endParaRPr lang="en-US" sz="2000" b="1" i="0" u="sng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sz="20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Value Proposition: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High-Quality Synthetic Data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Augment existing datasets for diverse training.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Cost &amp; Time Savings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Reduce reliance on manual labeling, saving resources.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Customization &amp; Adaptability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Control parameters for specific applications.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Privacy Preservation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Mitigate privacy concerns with synthetic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Innovative Applications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Empower research and development in OCR and ML tasks.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9715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131482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9800" y="781050"/>
            <a:ext cx="10085296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1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Unique Aspects of Our Solution: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Conditional Generation with Style Transfer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not only generates handwritten digits but also allows users to specify the desired digit and style, offering unparalleled customization.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Interactive User Interface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provide an intuitive interface for users to input preferences and visualize real-time outputs, enhancing user engagement and facilitating exploration.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Adaptive Learning Mechanisms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By incorporating adaptive learning, our model dynamically adjusts its generation process based on user feedback, ensuring continuous improvement and personalized results.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Privacy-Preserving Generation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employ privacy-preserving techniques to generate synthetic handwritten digits while safeguarding the privacy of the original data, distinguishing our solution as privacy-conscious.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Multimodal Generation Capability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extends beyond traditional digit generation to include additional modalities such as colors, textures, and backgrounds, enriching the generated outputs and expanding potential applications.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Transfer Learning Integration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Through the integration of transfer learning, we leverage pre-trained models to accelerate training and enhance the quality of generated digits, setting our solution apart in terms of efficiency and performance.</a:t>
            </a:r>
          </a:p>
          <a:p>
            <a:pPr algn="l"/>
            <a:endParaRPr lang="en-US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10820"/>
            <a:ext cx="3303905" cy="838200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775" y="914400"/>
            <a:ext cx="9689629" cy="6521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Preprocessing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 preprocess the MNIST dataset by normalizing pixel values and applying augmentation techniques to enhance model robustness.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Architecture Design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The Discriminator and Generator models are designed with multiple layers and activation functions to capture intricate features of handwritten digits.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Procedure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Adversarial training is employed to optimize the models iteratively, alternating between training the Discriminator and Generator networks.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performance is evaluated using metrics such as </a:t>
            </a:r>
            <a:r>
              <a:rPr lang="en-US" sz="24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Frechet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Inception Distance (FID) and visual inspection of generated digit images.</a:t>
            </a:r>
          </a:p>
          <a:p>
            <a:pPr algn="l"/>
            <a:endParaRPr 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870</Words>
  <Application>Microsoft Office PowerPoint</Application>
  <PresentationFormat>Widescreen</PresentationFormat>
  <Paragraphs>112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Söhne</vt:lpstr>
      <vt:lpstr>Trebuchet MS</vt:lpstr>
      <vt:lpstr>Wingdings</vt:lpstr>
      <vt:lpstr>Office Theme</vt:lpstr>
      <vt:lpstr>Name : Hariharan.R</vt:lpstr>
      <vt:lpstr>PROJECT TITLE:- 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dc:creator>hari haran</dc:creator>
  <cp:lastModifiedBy>hari haran</cp:lastModifiedBy>
  <cp:revision>34</cp:revision>
  <dcterms:created xsi:type="dcterms:W3CDTF">2024-04-03T14:55:00Z</dcterms:created>
  <dcterms:modified xsi:type="dcterms:W3CDTF">2024-04-15T16:41:11Z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2024-03-20T22:30:00Z</vt:filetime>
  </property>
  <property fmtid="{D5CDD505-2E9C-101B-9397-08002B2CF9AE}" pid="3" name="LastSaved">
    <vt:filetime>2024-04-02T22:30:00Z</vt:filetime>
  </property>
  <property fmtid="{D5CDD505-2E9C-101B-9397-08002B2CF9AE}" pid="4" name="ICV">
    <vt:lpwstr>222018465687443C8BAD7B67447C0504_13</vt:lpwstr>
  </property>
  <property fmtid="{D5CDD505-2E9C-101B-9397-08002B2CF9AE}" pid="5" name="KSOProductBuildVer">
    <vt:lpwstr>1033-12.2.0.13489</vt:lpwstr>
  </property>
</Properties>
</file>