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_rels/notesSlide1.xml.rels" ContentType="application/vnd.openxmlformats-package.relationships+xml"/>
  <Override PartName="/ppt/notesSlides/_rels/notesSlide1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media/image10.png" ContentType="image/png"/>
  <Override PartName="/ppt/media/image5.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1.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23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3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36" name="PlaceHolder 4"/>
          <p:cNvSpPr>
            <a:spLocks noGrp="1"/>
          </p:cNvSpPr>
          <p:nvPr>
            <p:ph type="dt" idx="9"/>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37" name="PlaceHolder 5"/>
          <p:cNvSpPr>
            <a:spLocks noGrp="1"/>
          </p:cNvSpPr>
          <p:nvPr>
            <p:ph type="ftr" idx="10"/>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38" name="PlaceHolder 6"/>
          <p:cNvSpPr>
            <a:spLocks noGrp="1"/>
          </p:cNvSpPr>
          <p:nvPr>
            <p:ph type="sldNum" idx="11"/>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6E76B566-7130-4D2B-B576-8691B740A048}"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533520" y="763560"/>
            <a:ext cx="6703560" cy="3771720"/>
          </a:xfrm>
          <a:prstGeom prst="rect">
            <a:avLst/>
          </a:prstGeom>
          <a:ln w="0">
            <a:noFill/>
          </a:ln>
        </p:spPr>
      </p:sp>
      <p:sp>
        <p:nvSpPr>
          <p:cNvPr id="31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0">
              <a:buNone/>
            </a:pPr>
            <a:endParaRPr b="0" lang="en-IN" sz="1100" spc="-1" strike="noStrike">
              <a:solidFill>
                <a:srgbClr val="000000"/>
              </a:solidFill>
              <a:latin typeface="Arial"/>
              <a:ea typeface="Arial"/>
            </a:endParaRPr>
          </a:p>
        </p:txBody>
      </p:sp>
      <p:sp>
        <p:nvSpPr>
          <p:cNvPr id="313" name="PlaceHolder 3"/>
          <p:cNvSpPr>
            <a:spLocks noGrp="1"/>
          </p:cNvSpPr>
          <p:nvPr>
            <p:ph type="sldNum" idx="12"/>
          </p:nvPr>
        </p:nvSpPr>
        <p:spPr>
          <a:xfrm>
            <a:off x="0" y="0"/>
            <a:ext cx="2999520" cy="299952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en-US" sz="1400" spc="-1" strike="noStrike">
                <a:solidFill>
                  <a:srgbClr val="000000"/>
                </a:solidFill>
                <a:latin typeface="Times New Roman"/>
                <a:ea typeface="Times New Roman"/>
              </a:defRPr>
            </a:lvl1pPr>
          </a:lstStyle>
          <a:p>
            <a:pPr indent="0" algn="r">
              <a:lnSpc>
                <a:spcPct val="100000"/>
              </a:lnSpc>
              <a:buNone/>
              <a:tabLst>
                <a:tab algn="l" pos="0"/>
              </a:tabLst>
            </a:pPr>
            <a:fld id="{D8B67082-164C-4264-8FDC-D5F5F68FF798}" type="slidenum">
              <a:rPr b="0" lang="en-US" sz="1400" spc="-1" strike="noStrike">
                <a:solidFill>
                  <a:srgbClr val="000000"/>
                </a:solidFill>
                <a:latin typeface="Times New Roman"/>
                <a:ea typeface="Times New Roman"/>
              </a:rPr>
              <a:t>&lt;number&gt;</a:t>
            </a:fld>
            <a:endParaRPr b="0" lang="en-IN" sz="14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380880" y="685800"/>
            <a:ext cx="6095520" cy="3428640"/>
          </a:xfrm>
          <a:prstGeom prst="rect">
            <a:avLst/>
          </a:prstGeom>
          <a:ln w="0">
            <a:noFill/>
          </a:ln>
        </p:spPr>
      </p:sp>
      <p:sp>
        <p:nvSpPr>
          <p:cNvPr id="315"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1" lang="en-US" sz="1100" spc="-1" strike="noStrike">
                <a:solidFill>
                  <a:srgbClr val="223366"/>
                </a:solidFill>
                <a:latin typeface="Arial"/>
                <a:ea typeface="Arial"/>
              </a:rPr>
              <a:t>Thank You !!</a:t>
            </a:r>
            <a:endParaRPr b="0" lang="en-IN"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B533209-AD45-4D8E-BE19-DD7DA54AF0B7}"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4" name="PlaceHolder 2"/>
          <p:cNvSpPr>
            <a:spLocks noGrp="1"/>
          </p:cNvSpPr>
          <p:nvPr>
            <p:ph/>
          </p:nvPr>
        </p:nvSpPr>
        <p:spPr>
          <a:xfrm>
            <a:off x="0" y="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5" name="PlaceHolder 3"/>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BF63E74-6878-42EB-9E0F-B0D09F2A106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7"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8"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9"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0" name="PlaceHolder 5"/>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7371079-5EDF-4C17-8E7E-69A2200A180D}"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2" name="PlaceHolder 2"/>
          <p:cNvSpPr>
            <a:spLocks noGrp="1"/>
          </p:cNvSpPr>
          <p:nvPr>
            <p:ph/>
          </p:nvPr>
        </p:nvSpPr>
        <p:spPr>
          <a:xfrm>
            <a:off x="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3" name="PlaceHolder 3"/>
          <p:cNvSpPr>
            <a:spLocks noGrp="1"/>
          </p:cNvSpPr>
          <p:nvPr>
            <p:ph/>
          </p:nvPr>
        </p:nvSpPr>
        <p:spPr>
          <a:xfrm>
            <a:off x="101412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4" name="PlaceHolder 4"/>
          <p:cNvSpPr>
            <a:spLocks noGrp="1"/>
          </p:cNvSpPr>
          <p:nvPr>
            <p:ph/>
          </p:nvPr>
        </p:nvSpPr>
        <p:spPr>
          <a:xfrm>
            <a:off x="202824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5" name="PlaceHolder 5"/>
          <p:cNvSpPr>
            <a:spLocks noGrp="1"/>
          </p:cNvSpPr>
          <p:nvPr>
            <p:ph/>
          </p:nvPr>
        </p:nvSpPr>
        <p:spPr>
          <a:xfrm>
            <a:off x="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6" name="PlaceHolder 6"/>
          <p:cNvSpPr>
            <a:spLocks noGrp="1"/>
          </p:cNvSpPr>
          <p:nvPr>
            <p:ph/>
          </p:nvPr>
        </p:nvSpPr>
        <p:spPr>
          <a:xfrm>
            <a:off x="101412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7" name="PlaceHolder 7"/>
          <p:cNvSpPr>
            <a:spLocks noGrp="1"/>
          </p:cNvSpPr>
          <p:nvPr>
            <p:ph/>
          </p:nvPr>
        </p:nvSpPr>
        <p:spPr>
          <a:xfrm>
            <a:off x="202824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1FE2D5C-5FCF-40AE-B808-E0C87AD78DE7}"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6B65E942-77C9-48B4-8044-CD5CAD20613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9" name="PlaceHolder 2"/>
          <p:cNvSpPr>
            <a:spLocks noGrp="1"/>
          </p:cNvSpPr>
          <p:nvPr>
            <p:ph type="subTitle"/>
          </p:nvPr>
        </p:nvSpPr>
        <p:spPr>
          <a:xfrm>
            <a:off x="0" y="0"/>
            <a:ext cx="2999520" cy="2999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4"/>
          </p:nvPr>
        </p:nvSpPr>
        <p:spPr/>
        <p:txBody>
          <a:bodyPr/>
          <a:p>
            <a:fld id="{05CACF04-15AB-42CE-B569-5FA8D25DD30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1"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4"/>
          </p:nvPr>
        </p:nvSpPr>
        <p:spPr/>
        <p:txBody>
          <a:bodyPr/>
          <a:p>
            <a:fld id="{672B4198-3AC1-49E5-9051-B3A1F8E910F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3"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4"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4"/>
          </p:nvPr>
        </p:nvSpPr>
        <p:spPr/>
        <p:txBody>
          <a:bodyPr/>
          <a:p>
            <a:fld id="{8449C541-2084-4AD6-8E3B-908D85ECDF14}"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4"/>
          </p:nvPr>
        </p:nvSpPr>
        <p:spPr/>
        <p:txBody>
          <a:bodyPr/>
          <a:p>
            <a:fld id="{CFC84FCC-A4FC-4A8F-87DC-F65AB5A4D809}"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0" y="1809000"/>
            <a:ext cx="2999520" cy="10287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4"/>
          </p:nvPr>
        </p:nvSpPr>
        <p:spPr/>
        <p:txBody>
          <a:bodyPr/>
          <a:p>
            <a:fld id="{D723B726-D7B0-4063-B96B-25F92C28B3D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8"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9"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0"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5F7A1622-6FA3-4B3C-B67A-81330CD420A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08347AF-3893-4B65-8463-41CA3709DBE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2"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3"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4" name="PlaceHolder 4"/>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1C2B4AD6-75DF-4EBD-ABCA-6E7B7B84F78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6"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7"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8" name="PlaceHolder 4"/>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1C3B3519-A95A-46F2-836D-8B6BEC573E3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0" name="PlaceHolder 2"/>
          <p:cNvSpPr>
            <a:spLocks noGrp="1"/>
          </p:cNvSpPr>
          <p:nvPr>
            <p:ph/>
          </p:nvPr>
        </p:nvSpPr>
        <p:spPr>
          <a:xfrm>
            <a:off x="0" y="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1" name="PlaceHolder 3"/>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4"/>
          </p:nvPr>
        </p:nvSpPr>
        <p:spPr/>
        <p:txBody>
          <a:bodyPr/>
          <a:p>
            <a:fld id="{E8A45B3B-CD6A-4E10-8DDC-B3DB04BA2B3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3"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4"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5"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6" name="PlaceHolder 5"/>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4"/>
          </p:nvPr>
        </p:nvSpPr>
        <p:spPr/>
        <p:txBody>
          <a:bodyPr/>
          <a:p>
            <a:fld id="{5CB27F3E-CBCD-430A-9E12-96A626C938F6}"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8" name="PlaceHolder 2"/>
          <p:cNvSpPr>
            <a:spLocks noGrp="1"/>
          </p:cNvSpPr>
          <p:nvPr>
            <p:ph/>
          </p:nvPr>
        </p:nvSpPr>
        <p:spPr>
          <a:xfrm>
            <a:off x="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89" name="PlaceHolder 3"/>
          <p:cNvSpPr>
            <a:spLocks noGrp="1"/>
          </p:cNvSpPr>
          <p:nvPr>
            <p:ph/>
          </p:nvPr>
        </p:nvSpPr>
        <p:spPr>
          <a:xfrm>
            <a:off x="101412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0" name="PlaceHolder 4"/>
          <p:cNvSpPr>
            <a:spLocks noGrp="1"/>
          </p:cNvSpPr>
          <p:nvPr>
            <p:ph/>
          </p:nvPr>
        </p:nvSpPr>
        <p:spPr>
          <a:xfrm>
            <a:off x="202824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1" name="PlaceHolder 5"/>
          <p:cNvSpPr>
            <a:spLocks noGrp="1"/>
          </p:cNvSpPr>
          <p:nvPr>
            <p:ph/>
          </p:nvPr>
        </p:nvSpPr>
        <p:spPr>
          <a:xfrm>
            <a:off x="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2" name="PlaceHolder 6"/>
          <p:cNvSpPr>
            <a:spLocks noGrp="1"/>
          </p:cNvSpPr>
          <p:nvPr>
            <p:ph/>
          </p:nvPr>
        </p:nvSpPr>
        <p:spPr>
          <a:xfrm>
            <a:off x="101412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3" name="PlaceHolder 7"/>
          <p:cNvSpPr>
            <a:spLocks noGrp="1"/>
          </p:cNvSpPr>
          <p:nvPr>
            <p:ph/>
          </p:nvPr>
        </p:nvSpPr>
        <p:spPr>
          <a:xfrm>
            <a:off x="202824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4"/>
          </p:nvPr>
        </p:nvSpPr>
        <p:spPr/>
        <p:txBody>
          <a:bodyPr/>
          <a:p>
            <a:fld id="{0FDCBF00-8FED-422D-B523-E913D8616921}"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82DB177F-9F3A-43B1-BC08-20FAF3040644}"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5" name="PlaceHolder 2"/>
          <p:cNvSpPr>
            <a:spLocks noGrp="1"/>
          </p:cNvSpPr>
          <p:nvPr>
            <p:ph type="subTitle"/>
          </p:nvPr>
        </p:nvSpPr>
        <p:spPr>
          <a:xfrm>
            <a:off x="0" y="0"/>
            <a:ext cx="2999520" cy="2999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5"/>
          </p:nvPr>
        </p:nvSpPr>
        <p:spPr/>
        <p:txBody>
          <a:bodyPr/>
          <a:p>
            <a:fld id="{73F31B67-223E-4F15-B5C3-8AF9CA367811}"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7"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5"/>
          </p:nvPr>
        </p:nvSpPr>
        <p:spPr/>
        <p:txBody>
          <a:bodyPr/>
          <a:p>
            <a:fld id="{8A738707-C8E0-486D-9AA2-7AFBFC0B40AC}"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09"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0"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5"/>
          </p:nvPr>
        </p:nvSpPr>
        <p:spPr/>
        <p:txBody>
          <a:bodyPr/>
          <a:p>
            <a:fld id="{1C0556B5-77A3-44C2-99EB-C2D6DEE8049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5"/>
          </p:nvPr>
        </p:nvSpPr>
        <p:spPr/>
        <p:txBody>
          <a:bodyPr/>
          <a:p>
            <a:fld id="{4A341156-3E62-4FAF-904D-6BAA0B57EAE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EFD9438-AE29-41A6-9F2D-6CC262C72BCA}"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0" y="1809000"/>
            <a:ext cx="2999520" cy="10287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5"/>
          </p:nvPr>
        </p:nvSpPr>
        <p:spPr/>
        <p:txBody>
          <a:bodyPr/>
          <a:p>
            <a:fld id="{EC5D8C4F-9065-49CA-AAFF-7E3A95C5DE77}"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4"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5"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6"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5"/>
          </p:nvPr>
        </p:nvSpPr>
        <p:spPr/>
        <p:txBody>
          <a:bodyPr/>
          <a:p>
            <a:fld id="{634ADCBD-DDA0-4D88-A3BE-BD4ADCB3CD41}"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18"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19"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0" name="PlaceHolder 4"/>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5"/>
          </p:nvPr>
        </p:nvSpPr>
        <p:spPr/>
        <p:txBody>
          <a:bodyPr/>
          <a:p>
            <a:fld id="{9B687B94-81A5-4C6A-A5E5-A0709FE5D480}"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22"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3"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4" name="PlaceHolder 4"/>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5"/>
          </p:nvPr>
        </p:nvSpPr>
        <p:spPr/>
        <p:txBody>
          <a:bodyPr/>
          <a:p>
            <a:fld id="{1F71D263-65CD-44FA-82D7-00D70FDC6DC7}"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26" name="PlaceHolder 2"/>
          <p:cNvSpPr>
            <a:spLocks noGrp="1"/>
          </p:cNvSpPr>
          <p:nvPr>
            <p:ph/>
          </p:nvPr>
        </p:nvSpPr>
        <p:spPr>
          <a:xfrm>
            <a:off x="0" y="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27" name="PlaceHolder 3"/>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5"/>
          </p:nvPr>
        </p:nvSpPr>
        <p:spPr/>
        <p:txBody>
          <a:bodyPr/>
          <a:p>
            <a:fld id="{C6A5DA8D-CDAD-4BDA-8466-4459BE03730C}"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29"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0"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1"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2" name="PlaceHolder 5"/>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5"/>
          </p:nvPr>
        </p:nvSpPr>
        <p:spPr/>
        <p:txBody>
          <a:bodyPr/>
          <a:p>
            <a:fld id="{7112EE12-7857-4840-9F4E-2FAD6B474D56}"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4" name="PlaceHolder 2"/>
          <p:cNvSpPr>
            <a:spLocks noGrp="1"/>
          </p:cNvSpPr>
          <p:nvPr>
            <p:ph/>
          </p:nvPr>
        </p:nvSpPr>
        <p:spPr>
          <a:xfrm>
            <a:off x="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5" name="PlaceHolder 3"/>
          <p:cNvSpPr>
            <a:spLocks noGrp="1"/>
          </p:cNvSpPr>
          <p:nvPr>
            <p:ph/>
          </p:nvPr>
        </p:nvSpPr>
        <p:spPr>
          <a:xfrm>
            <a:off x="101412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6" name="PlaceHolder 4"/>
          <p:cNvSpPr>
            <a:spLocks noGrp="1"/>
          </p:cNvSpPr>
          <p:nvPr>
            <p:ph/>
          </p:nvPr>
        </p:nvSpPr>
        <p:spPr>
          <a:xfrm>
            <a:off x="202824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7" name="PlaceHolder 5"/>
          <p:cNvSpPr>
            <a:spLocks noGrp="1"/>
          </p:cNvSpPr>
          <p:nvPr>
            <p:ph/>
          </p:nvPr>
        </p:nvSpPr>
        <p:spPr>
          <a:xfrm>
            <a:off x="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8" name="PlaceHolder 6"/>
          <p:cNvSpPr>
            <a:spLocks noGrp="1"/>
          </p:cNvSpPr>
          <p:nvPr>
            <p:ph/>
          </p:nvPr>
        </p:nvSpPr>
        <p:spPr>
          <a:xfrm>
            <a:off x="101412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39" name="PlaceHolder 7"/>
          <p:cNvSpPr>
            <a:spLocks noGrp="1"/>
          </p:cNvSpPr>
          <p:nvPr>
            <p:ph/>
          </p:nvPr>
        </p:nvSpPr>
        <p:spPr>
          <a:xfrm>
            <a:off x="202824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5"/>
          </p:nvPr>
        </p:nvSpPr>
        <p:spPr/>
        <p:txBody>
          <a:bodyPr/>
          <a:p>
            <a:fld id="{8C26B473-8FEC-48EB-9874-BBD40E303D83}"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0" name="PlaceHolder 2"/>
          <p:cNvSpPr>
            <a:spLocks noGrp="1"/>
          </p:cNvSpPr>
          <p:nvPr>
            <p:ph type="subTitle"/>
          </p:nvPr>
        </p:nvSpPr>
        <p:spPr>
          <a:xfrm>
            <a:off x="0" y="0"/>
            <a:ext cx="2999520" cy="2999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2"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AE44A39-E168-4D8F-B174-8B6EDB925DF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4"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5"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0" y="1809000"/>
            <a:ext cx="2999520" cy="10287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59"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0"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1"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3"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4"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5" name="PlaceHolder 4"/>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67"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8"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69" name="PlaceHolder 4"/>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1" name="PlaceHolder 2"/>
          <p:cNvSpPr>
            <a:spLocks noGrp="1"/>
          </p:cNvSpPr>
          <p:nvPr>
            <p:ph/>
          </p:nvPr>
        </p:nvSpPr>
        <p:spPr>
          <a:xfrm>
            <a:off x="0" y="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2" name="PlaceHolder 3"/>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4"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5"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6"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77" name="PlaceHolder 5"/>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9" name="PlaceHolder 2"/>
          <p:cNvSpPr>
            <a:spLocks noGrp="1"/>
          </p:cNvSpPr>
          <p:nvPr>
            <p:ph/>
          </p:nvPr>
        </p:nvSpPr>
        <p:spPr>
          <a:xfrm>
            <a:off x="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0" name="PlaceHolder 3"/>
          <p:cNvSpPr>
            <a:spLocks noGrp="1"/>
          </p:cNvSpPr>
          <p:nvPr>
            <p:ph/>
          </p:nvPr>
        </p:nvSpPr>
        <p:spPr>
          <a:xfrm>
            <a:off x="101412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1" name="PlaceHolder 4"/>
          <p:cNvSpPr>
            <a:spLocks noGrp="1"/>
          </p:cNvSpPr>
          <p:nvPr>
            <p:ph/>
          </p:nvPr>
        </p:nvSpPr>
        <p:spPr>
          <a:xfrm>
            <a:off x="202824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2" name="PlaceHolder 5"/>
          <p:cNvSpPr>
            <a:spLocks noGrp="1"/>
          </p:cNvSpPr>
          <p:nvPr>
            <p:ph/>
          </p:nvPr>
        </p:nvSpPr>
        <p:spPr>
          <a:xfrm>
            <a:off x="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3" name="PlaceHolder 6"/>
          <p:cNvSpPr>
            <a:spLocks noGrp="1"/>
          </p:cNvSpPr>
          <p:nvPr>
            <p:ph/>
          </p:nvPr>
        </p:nvSpPr>
        <p:spPr>
          <a:xfrm>
            <a:off x="101412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4" name="PlaceHolder 7"/>
          <p:cNvSpPr>
            <a:spLocks noGrp="1"/>
          </p:cNvSpPr>
          <p:nvPr>
            <p:ph/>
          </p:nvPr>
        </p:nvSpPr>
        <p:spPr>
          <a:xfrm>
            <a:off x="202824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8"/>
          </p:nvPr>
        </p:nvSpPr>
        <p:spPr/>
        <p:txBody>
          <a:bodyPr/>
          <a:p>
            <a:fld id="{81275986-22F6-4815-839E-2BADA1C3BAE5}"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E7B2C61-5171-402D-A9BD-ECF53C19658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98" name="PlaceHolder 2"/>
          <p:cNvSpPr>
            <a:spLocks noGrp="1"/>
          </p:cNvSpPr>
          <p:nvPr>
            <p:ph type="subTitle"/>
          </p:nvPr>
        </p:nvSpPr>
        <p:spPr>
          <a:xfrm>
            <a:off x="0" y="0"/>
            <a:ext cx="2999520" cy="2999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8"/>
          </p:nvPr>
        </p:nvSpPr>
        <p:spPr/>
        <p:txBody>
          <a:bodyPr/>
          <a:p>
            <a:fld id="{4753B14E-157F-41B9-ACE3-909AFB3DA858}"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00"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8"/>
          </p:nvPr>
        </p:nvSpPr>
        <p:spPr/>
        <p:txBody>
          <a:bodyPr/>
          <a:p>
            <a:fld id="{94129AFC-7705-4230-8DA5-DB60B46B6DE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02"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3"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8"/>
          </p:nvPr>
        </p:nvSpPr>
        <p:spPr/>
        <p:txBody>
          <a:bodyPr/>
          <a:p>
            <a:fld id="{0F86CD0C-4BB9-433E-AC9D-A77A0D430ADE}"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8"/>
          </p:nvPr>
        </p:nvSpPr>
        <p:spPr/>
        <p:txBody>
          <a:bodyPr/>
          <a:p>
            <a:fld id="{CF60D95B-E188-45CA-919A-BDC5F8EFAAF1}"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0" y="1809000"/>
            <a:ext cx="2999520" cy="10287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8"/>
          </p:nvPr>
        </p:nvSpPr>
        <p:spPr/>
        <p:txBody>
          <a:bodyPr/>
          <a:p>
            <a:fld id="{3A3AEDD3-B260-48A4-BEA6-0F5E0BD2E402}"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07"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8"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09"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8"/>
          </p:nvPr>
        </p:nvSpPr>
        <p:spPr/>
        <p:txBody>
          <a:bodyPr/>
          <a:p>
            <a:fld id="{89870D1C-4D07-4C6B-A712-C9210B39024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1"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2"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3" name="PlaceHolder 4"/>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8"/>
          </p:nvPr>
        </p:nvSpPr>
        <p:spPr/>
        <p:txBody>
          <a:bodyPr/>
          <a:p>
            <a:fld id="{3DBFF021-7F3F-4385-8E30-78D4536EC3D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5"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6"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17" name="PlaceHolder 4"/>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8"/>
          </p:nvPr>
        </p:nvSpPr>
        <p:spPr/>
        <p:txBody>
          <a:bodyPr/>
          <a:p>
            <a:fld id="{F4EDEB43-939B-4EA0-857D-DB67C14EEA7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9" name="PlaceHolder 2"/>
          <p:cNvSpPr>
            <a:spLocks noGrp="1"/>
          </p:cNvSpPr>
          <p:nvPr>
            <p:ph/>
          </p:nvPr>
        </p:nvSpPr>
        <p:spPr>
          <a:xfrm>
            <a:off x="0" y="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0" name="PlaceHolder 3"/>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8"/>
          </p:nvPr>
        </p:nvSpPr>
        <p:spPr/>
        <p:txBody>
          <a:bodyPr/>
          <a:p>
            <a:fld id="{90C3BA97-4F44-4484-A974-F032F8E4188A}"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2"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3"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4"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5" name="PlaceHolder 5"/>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8"/>
          </p:nvPr>
        </p:nvSpPr>
        <p:spPr/>
        <p:txBody>
          <a:bodyPr/>
          <a:p>
            <a:fld id="{F5C45B1C-9D2F-4F71-BB94-50FC89204C0D}"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0" y="1809000"/>
            <a:ext cx="2999520" cy="10287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DA0C578-DD10-470A-832A-ECC54E9FCD0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7" name="PlaceHolder 2"/>
          <p:cNvSpPr>
            <a:spLocks noGrp="1"/>
          </p:cNvSpPr>
          <p:nvPr>
            <p:ph/>
          </p:nvPr>
        </p:nvSpPr>
        <p:spPr>
          <a:xfrm>
            <a:off x="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8" name="PlaceHolder 3"/>
          <p:cNvSpPr>
            <a:spLocks noGrp="1"/>
          </p:cNvSpPr>
          <p:nvPr>
            <p:ph/>
          </p:nvPr>
        </p:nvSpPr>
        <p:spPr>
          <a:xfrm>
            <a:off x="101412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9" name="PlaceHolder 4"/>
          <p:cNvSpPr>
            <a:spLocks noGrp="1"/>
          </p:cNvSpPr>
          <p:nvPr>
            <p:ph/>
          </p:nvPr>
        </p:nvSpPr>
        <p:spPr>
          <a:xfrm>
            <a:off x="2028240" y="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0" name="PlaceHolder 5"/>
          <p:cNvSpPr>
            <a:spLocks noGrp="1"/>
          </p:cNvSpPr>
          <p:nvPr>
            <p:ph/>
          </p:nvPr>
        </p:nvSpPr>
        <p:spPr>
          <a:xfrm>
            <a:off x="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1" name="PlaceHolder 6"/>
          <p:cNvSpPr>
            <a:spLocks noGrp="1"/>
          </p:cNvSpPr>
          <p:nvPr>
            <p:ph/>
          </p:nvPr>
        </p:nvSpPr>
        <p:spPr>
          <a:xfrm>
            <a:off x="101412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2" name="PlaceHolder 7"/>
          <p:cNvSpPr>
            <a:spLocks noGrp="1"/>
          </p:cNvSpPr>
          <p:nvPr>
            <p:ph/>
          </p:nvPr>
        </p:nvSpPr>
        <p:spPr>
          <a:xfrm>
            <a:off x="2028240" y="1567080"/>
            <a:ext cx="965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8"/>
          </p:nvPr>
        </p:nvSpPr>
        <p:spPr/>
        <p:txBody>
          <a:bodyPr/>
          <a:p>
            <a:fld id="{93FE82F3-DC71-41F4-97C3-F9B5DEA14769}"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2"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4" name="PlaceHolder 4"/>
          <p:cNvSpPr>
            <a:spLocks noGrp="1"/>
          </p:cNvSpPr>
          <p:nvPr>
            <p:ph/>
          </p:nvPr>
        </p:nvSpPr>
        <p:spPr>
          <a:xfrm>
            <a:off x="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6D19808-CB74-4135-9517-DF501C60B257}"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6"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7"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8" name="PlaceHolder 4"/>
          <p:cNvSpPr>
            <a:spLocks noGrp="1"/>
          </p:cNvSpPr>
          <p:nvPr>
            <p:ph/>
          </p:nvPr>
        </p:nvSpPr>
        <p:spPr>
          <a:xfrm>
            <a:off x="1537200" y="156708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5ABF9BD-2DCF-492F-B1F5-E82D6A03A8F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0" name="PlaceHolder 2"/>
          <p:cNvSpPr>
            <a:spLocks noGrp="1"/>
          </p:cNvSpPr>
          <p:nvPr>
            <p:ph/>
          </p:nvPr>
        </p:nvSpPr>
        <p:spPr>
          <a:xfrm>
            <a:off x="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1" name="PlaceHolder 3"/>
          <p:cNvSpPr>
            <a:spLocks noGrp="1"/>
          </p:cNvSpPr>
          <p:nvPr>
            <p:ph/>
          </p:nvPr>
        </p:nvSpPr>
        <p:spPr>
          <a:xfrm>
            <a:off x="1537200" y="0"/>
            <a:ext cx="146376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2" name="PlaceHolder 4"/>
          <p:cNvSpPr>
            <a:spLocks noGrp="1"/>
          </p:cNvSpPr>
          <p:nvPr>
            <p:ph/>
          </p:nvPr>
        </p:nvSpPr>
        <p:spPr>
          <a:xfrm>
            <a:off x="0" y="1567080"/>
            <a:ext cx="2999520" cy="14306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95EBDFC-1E75-49FC-8DB1-3A82082B5F3B}"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6;p1"/>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pic>
        <p:nvPicPr>
          <p:cNvPr id="1" name="Google Shape;7;p1"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2" name="Google Shape;8;p1"/>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3" name="Google Shape;9;p1"/>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4" name="Google Shape;10;p1"/>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5" name="Google Shape;11;p1"/>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6" name="Google Shape;12;p1"/>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lt1"/>
                </a:solidFill>
                <a:latin typeface="Arial"/>
                <a:ea typeface="Arial"/>
              </a:rPr>
              <a:t>Next Gen Employability Program</a:t>
            </a:r>
            <a:endParaRPr b="0" lang="en-IN" sz="1800" spc="-1" strike="noStrike">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rIns="91440" tIns="45720" bIns="45720" anchor="b">
            <a:noAutofit/>
          </a:bodyPr>
          <a:p>
            <a:pPr indent="0">
              <a:buNone/>
            </a:pPr>
            <a:r>
              <a:rPr b="0" lang="en-IN" sz="6000" spc="-1" strike="noStrike">
                <a:solidFill>
                  <a:srgbClr val="000000"/>
                </a:solidFill>
                <a:latin typeface="Arial"/>
              </a:rPr>
              <a:t>Click to edit the title text format</a:t>
            </a:r>
            <a:endParaRPr b="0" lang="en-IN" sz="6000" spc="-1" strike="noStrike">
              <a:solidFill>
                <a:srgbClr val="000000"/>
              </a:solidFill>
              <a:latin typeface="Arial"/>
            </a:endParaRP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rIns="91440" tIns="45720" bIns="4572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rIns="91440" tIns="45720" bIns="4572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rIns="91440" tIns="45720" bIns="45720" anchor="t">
            <a:noAutofit/>
          </a:bodyPr>
          <a:lstStyle>
            <a:lvl1pPr indent="0">
              <a:lnSpc>
                <a:spcPct val="100000"/>
              </a:lnSpc>
              <a:buNone/>
              <a:tabLst>
                <a:tab algn="l" pos="0"/>
              </a:tabLst>
              <a:defRPr b="0" lang="en-US" sz="1400" spc="-1" strike="noStrike">
                <a:solidFill>
                  <a:srgbClr val="000000"/>
                </a:solidFill>
                <a:latin typeface="Arial"/>
                <a:ea typeface="Arial"/>
              </a:defRPr>
            </a:lvl1pPr>
          </a:lstStyle>
          <a:p>
            <a:pPr indent="0">
              <a:lnSpc>
                <a:spcPct val="100000"/>
              </a:lnSpc>
              <a:buNone/>
              <a:tabLst>
                <a:tab algn="l" pos="0"/>
              </a:tabLst>
            </a:pPr>
            <a:fld id="{77EFE8D0-8FD7-4736-BB84-6BDE88F49749}" type="slidenum">
              <a:rPr b="0" lang="en-US"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8" name="Google Shape;6;p1"/>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pic>
        <p:nvPicPr>
          <p:cNvPr id="49" name="Google Shape;7;p1"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50" name="Google Shape;8;p1"/>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51" name="Google Shape;9;p1"/>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52" name="Google Shape;10;p1"/>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53" name="Google Shape;11;p1"/>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54" name="Google Shape;12;p1"/>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lt1"/>
                </a:solidFill>
                <a:latin typeface="Arial"/>
                <a:ea typeface="Arial"/>
              </a:rPr>
              <a:t>Next Gen Employability Program</a:t>
            </a:r>
            <a:endParaRPr b="0" lang="en-IN" sz="1800" spc="-1" strike="noStrike">
              <a:solidFill>
                <a:srgbClr val="000000"/>
              </a:solidFill>
              <a:latin typeface="Arial"/>
            </a:endParaRPr>
          </a:p>
        </p:txBody>
      </p:sp>
      <p:sp>
        <p:nvSpPr>
          <p:cNvPr id="55" name="PlaceHolder 1"/>
          <p:cNvSpPr>
            <a:spLocks noGrp="1"/>
          </p:cNvSpPr>
          <p:nvPr>
            <p:ph type="sldNum" idx="4"/>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pc="-1" strike="noStrike">
                <a:solidFill>
                  <a:schemeClr val="dk2"/>
                </a:solidFill>
                <a:latin typeface="Arial"/>
                <a:ea typeface="Arial"/>
              </a:defRPr>
            </a:lvl1pPr>
          </a:lstStyle>
          <a:p>
            <a:pPr indent="0" algn="r">
              <a:lnSpc>
                <a:spcPct val="100000"/>
              </a:lnSpc>
              <a:buNone/>
              <a:tabLst>
                <a:tab algn="l" pos="0"/>
              </a:tabLst>
            </a:pPr>
            <a:fld id="{597E654A-8581-419B-99E5-AEFBB0928D85}" type="slidenum">
              <a:rPr b="0" lang="en-US"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
        <p:nvSpPr>
          <p:cNvPr id="5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5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4" name="Google Shape;6;p1"/>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pic>
        <p:nvPicPr>
          <p:cNvPr id="95" name="Google Shape;7;p1"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96" name="Google Shape;8;p1"/>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97" name="Google Shape;9;p1"/>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98" name="Google Shape;10;p1"/>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99" name="Google Shape;11;p1"/>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100" name="Google Shape;12;p1"/>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lt1"/>
                </a:solidFill>
                <a:latin typeface="Arial"/>
                <a:ea typeface="Arial"/>
              </a:rPr>
              <a:t>Next Gen Employability Program</a:t>
            </a:r>
            <a:endParaRPr b="0" lang="en-IN" sz="1800" spc="-1" strike="noStrike">
              <a:solidFill>
                <a:srgbClr val="000000"/>
              </a:solidFill>
              <a:latin typeface="Arial"/>
            </a:endParaRPr>
          </a:p>
        </p:txBody>
      </p:sp>
      <p:sp>
        <p:nvSpPr>
          <p:cNvPr id="101"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Autofit/>
          </a:bodyPr>
          <a:p>
            <a:pPr indent="0">
              <a:buNone/>
            </a:pPr>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02"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sp>
        <p:nvSpPr>
          <p:cNvPr id="103"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pc="-1" strike="noStrike">
                <a:solidFill>
                  <a:schemeClr val="dk2"/>
                </a:solidFill>
                <a:latin typeface="Arial"/>
                <a:ea typeface="Arial"/>
              </a:defRPr>
            </a:lvl1pPr>
          </a:lstStyle>
          <a:p>
            <a:pPr indent="0" algn="r">
              <a:lnSpc>
                <a:spcPct val="100000"/>
              </a:lnSpc>
              <a:buNone/>
              <a:tabLst>
                <a:tab algn="l" pos="0"/>
              </a:tabLst>
            </a:pPr>
            <a:fld id="{65FF0CAD-F387-4A2D-9B70-26DB42D5A00B}" type="slidenum">
              <a:rPr b="0" lang="en-US"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0" name="Google Shape;6;p1"/>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pic>
        <p:nvPicPr>
          <p:cNvPr id="141" name="Google Shape;7;p1"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42" name="Google Shape;8;p1"/>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143" name="Google Shape;9;p1"/>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144" name="Google Shape;10;p1"/>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145" name="Google Shape;11;p1"/>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146" name="Google Shape;12;p1"/>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lt1"/>
                </a:solidFill>
                <a:latin typeface="Arial"/>
                <a:ea typeface="Arial"/>
              </a:rPr>
              <a:t>Next Gen Employability Program</a:t>
            </a:r>
            <a:endParaRPr b="0" lang="en-IN" sz="1800" spc="-1" strike="noStrike">
              <a:solidFill>
                <a:srgbClr val="000000"/>
              </a:solidFill>
              <a:latin typeface="Arial"/>
            </a:endParaRPr>
          </a:p>
        </p:txBody>
      </p:sp>
      <p:sp>
        <p:nvSpPr>
          <p:cNvPr id="147" name="PlaceHolder 1"/>
          <p:cNvSpPr>
            <a:spLocks noGrp="1"/>
          </p:cNvSpPr>
          <p:nvPr>
            <p:ph type="title"/>
          </p:nvPr>
        </p:nvSpPr>
        <p:spPr>
          <a:xfrm>
            <a:off x="628560" y="273960"/>
            <a:ext cx="7886160" cy="99360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14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5" name="Google Shape;6;p1"/>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pic>
        <p:nvPicPr>
          <p:cNvPr id="186" name="Google Shape;7;p1"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87" name="Google Shape;8;p1"/>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188" name="Google Shape;9;p1"/>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189" name="Google Shape;10;p1"/>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190" name="Google Shape;11;p1"/>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191" name="Google Shape;12;p1"/>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lt1"/>
                </a:solidFill>
                <a:latin typeface="Arial"/>
                <a:ea typeface="Arial"/>
              </a:rPr>
              <a:t>Next Gen Employability Program</a:t>
            </a:r>
            <a:endParaRPr b="0" lang="en-IN" sz="1800" spc="-1" strike="noStrike">
              <a:solidFill>
                <a:srgbClr val="000000"/>
              </a:solidFill>
              <a:latin typeface="Arial"/>
            </a:endParaRPr>
          </a:p>
        </p:txBody>
      </p:sp>
      <p:sp>
        <p:nvSpPr>
          <p:cNvPr id="192" name="PlaceHolder 1"/>
          <p:cNvSpPr>
            <a:spLocks noGrp="1"/>
          </p:cNvSpPr>
          <p:nvPr>
            <p:ph type="title"/>
          </p:nvPr>
        </p:nvSpPr>
        <p:spPr>
          <a:xfrm>
            <a:off x="0" y="0"/>
            <a:ext cx="2999520" cy="2999520"/>
          </a:xfrm>
          <a:prstGeom prst="rect">
            <a:avLst/>
          </a:prstGeom>
          <a:noFill/>
          <a:ln w="0">
            <a:noFill/>
          </a:ln>
        </p:spPr>
        <p:txBody>
          <a:bodyPr lIns="0" rIns="0" tIns="0" bIns="0" anchor="t">
            <a:noAutofit/>
          </a:bodyPr>
          <a:p>
            <a:pPr indent="0">
              <a:buNone/>
            </a:pPr>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93" name="PlaceHolder 2"/>
          <p:cNvSpPr>
            <a:spLocks noGrp="1"/>
          </p:cNvSpPr>
          <p:nvPr>
            <p:ph type="body"/>
          </p:nvPr>
        </p:nvSpPr>
        <p:spPr>
          <a:xfrm>
            <a:off x="0" y="0"/>
            <a:ext cx="2999520" cy="29995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94" name="PlaceHolder 3"/>
          <p:cNvSpPr>
            <a:spLocks noGrp="1"/>
          </p:cNvSpPr>
          <p:nvPr>
            <p:ph type="ftr" idx="6"/>
          </p:nvPr>
        </p:nvSpPr>
        <p:spPr>
          <a:xfrm>
            <a:off x="0" y="0"/>
            <a:ext cx="2999520" cy="29995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95" name="PlaceHolder 4"/>
          <p:cNvSpPr>
            <a:spLocks noGrp="1"/>
          </p:cNvSpPr>
          <p:nvPr>
            <p:ph type="dt" idx="7"/>
          </p:nvPr>
        </p:nvSpPr>
        <p:spPr>
          <a:xfrm>
            <a:off x="0" y="0"/>
            <a:ext cx="2999520" cy="29995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96" name="PlaceHolder 5"/>
          <p:cNvSpPr>
            <a:spLocks noGrp="1"/>
          </p:cNvSpPr>
          <p:nvPr>
            <p:ph type="sldNum" idx="8"/>
          </p:nvPr>
        </p:nvSpPr>
        <p:spPr>
          <a:xfrm>
            <a:off x="0" y="0"/>
            <a:ext cx="2999520" cy="299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888888"/>
                </a:solidFill>
                <a:latin typeface="Arial"/>
                <a:ea typeface="Arial"/>
              </a:defRPr>
            </a:lvl1pPr>
          </a:lstStyle>
          <a:p>
            <a:pPr indent="0" algn="r">
              <a:lnSpc>
                <a:spcPct val="100000"/>
              </a:lnSpc>
              <a:buNone/>
              <a:tabLst>
                <a:tab algn="l" pos="0"/>
              </a:tabLst>
            </a:pPr>
            <a:fld id="{7FA039A6-98EC-49C2-A130-6EAE4ABB9D62}" type="slidenum">
              <a:rPr b="0" lang="en-US" sz="1400" spc="-1" strike="noStrike">
                <a:solidFill>
                  <a:srgbClr val="888888"/>
                </a:solidFill>
                <a:latin typeface="Arial"/>
                <a:ea typeface="Arial"/>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Google Shape;62;p13"/>
          <p:cNvSpPr/>
          <p:nvPr/>
        </p:nvSpPr>
        <p:spPr>
          <a:xfrm>
            <a:off x="0" y="0"/>
            <a:ext cx="9143640" cy="5143320"/>
          </a:xfrm>
          <a:prstGeom prst="rect">
            <a:avLst/>
          </a:prstGeom>
          <a:solidFill>
            <a:srgbClr val="dfddfb"/>
          </a:solidFill>
          <a:ln w="0">
            <a:noFill/>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pic>
        <p:nvPicPr>
          <p:cNvPr id="240" name="Google Shape;63;p13" descr="A white circle in the sky&#10;&#10;Description automatically generated"/>
          <p:cNvPicPr/>
          <p:nvPr/>
        </p:nvPicPr>
        <p:blipFill>
          <a:blip r:embed="rId1">
            <a:alphaModFix amt="5000"/>
          </a:blip>
          <a:srcRect l="0" t="5926" r="746" b="10205"/>
          <a:stretch/>
        </p:blipFill>
        <p:spPr>
          <a:xfrm>
            <a:off x="12960" y="0"/>
            <a:ext cx="9130680" cy="5143320"/>
          </a:xfrm>
          <a:prstGeom prst="rect">
            <a:avLst/>
          </a:prstGeom>
          <a:ln w="0">
            <a:noFill/>
          </a:ln>
        </p:spPr>
      </p:pic>
      <p:sp>
        <p:nvSpPr>
          <p:cNvPr id="241" name="Google Shape;64;p13"/>
          <p:cNvSpPr/>
          <p:nvPr/>
        </p:nvSpPr>
        <p:spPr>
          <a:xfrm>
            <a:off x="1865160" y="730800"/>
            <a:ext cx="6300720" cy="3966120"/>
          </a:xfrm>
          <a:prstGeom prst="rect">
            <a:avLst/>
          </a:prstGeom>
          <a:solidFill>
            <a:srgbClr val="213163"/>
          </a:solidFill>
          <a:ln w="25400">
            <a:solidFill>
              <a:srgbClr val="213163"/>
            </a:solidFill>
            <a:round/>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242" name="Google Shape;65;p13"/>
          <p:cNvSpPr/>
          <p:nvPr/>
        </p:nvSpPr>
        <p:spPr>
          <a:xfrm>
            <a:off x="977760" y="1061640"/>
            <a:ext cx="6984720" cy="3450960"/>
          </a:xfrm>
          <a:prstGeom prst="rect">
            <a:avLst/>
          </a:prstGeom>
          <a:solidFill>
            <a:schemeClr val="lt1"/>
          </a:solidFill>
          <a:ln w="25400">
            <a:solidFill>
              <a:srgbClr val="ffffff"/>
            </a:solidFill>
            <a:round/>
          </a:ln>
          <a:effectLst>
            <a:outerShdw algn="ctr" blurRad="507960" rotWithShape="0" sx="105000" sy="105000">
              <a:srgbClr val="000000">
                <a:alpha val="40000"/>
              </a:srgbClr>
            </a:outerShdw>
          </a:effectLst>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243" name="Google Shape;66;p13"/>
          <p:cNvSpPr/>
          <p:nvPr/>
        </p:nvSpPr>
        <p:spPr>
          <a:xfrm>
            <a:off x="2490480" y="2787480"/>
            <a:ext cx="50040" cy="446400"/>
          </a:xfrm>
          <a:prstGeom prst="rect">
            <a:avLst/>
          </a:prstGeom>
          <a:solidFill>
            <a:srgbClr val="ffe600"/>
          </a:solidFill>
          <a:ln w="25400">
            <a:solidFill>
              <a:srgbClr val="ffe600"/>
            </a:solidFill>
            <a:round/>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244" name="Google Shape;67;p13"/>
          <p:cNvSpPr/>
          <p:nvPr/>
        </p:nvSpPr>
        <p:spPr>
          <a:xfrm>
            <a:off x="2029680" y="2248200"/>
            <a:ext cx="5024880" cy="396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2000" spc="-1" strike="noStrike">
                <a:solidFill>
                  <a:srgbClr val="161d23"/>
                </a:solidFill>
                <a:latin typeface="Arial"/>
                <a:ea typeface="Arial"/>
              </a:rPr>
              <a:t>NEXT GEN EMPLOYABILITY PROGRAM</a:t>
            </a:r>
            <a:endParaRPr b="0" lang="en-IN" sz="2000" spc="-1" strike="noStrike">
              <a:solidFill>
                <a:srgbClr val="000000"/>
              </a:solidFill>
              <a:latin typeface="Arial"/>
            </a:endParaRPr>
          </a:p>
        </p:txBody>
      </p:sp>
      <p:sp>
        <p:nvSpPr>
          <p:cNvPr id="245" name="Google Shape;68;p13"/>
          <p:cNvSpPr/>
          <p:nvPr/>
        </p:nvSpPr>
        <p:spPr>
          <a:xfrm>
            <a:off x="2541240" y="2795760"/>
            <a:ext cx="4019400" cy="396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000" spc="-1" strike="noStrike">
                <a:solidFill>
                  <a:srgbClr val="161d23"/>
                </a:solidFill>
                <a:latin typeface="Arial"/>
                <a:ea typeface="Arial"/>
              </a:rPr>
              <a:t>Creating a future-ready workforce</a:t>
            </a:r>
            <a:endParaRPr b="0" lang="en-IN" sz="2000" spc="-1" strike="noStrike">
              <a:solidFill>
                <a:srgbClr val="000000"/>
              </a:solidFill>
              <a:latin typeface="Arial"/>
            </a:endParaRPr>
          </a:p>
        </p:txBody>
      </p:sp>
      <p:sp>
        <p:nvSpPr>
          <p:cNvPr id="246" name="Google Shape;69;p13"/>
          <p:cNvSpPr/>
          <p:nvPr/>
        </p:nvSpPr>
        <p:spPr>
          <a:xfrm>
            <a:off x="1003680" y="3642480"/>
            <a:ext cx="1456560" cy="273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200" spc="-1" strike="noStrike">
                <a:solidFill>
                  <a:schemeClr val="dk1"/>
                </a:solidFill>
                <a:latin typeface="Arial"/>
                <a:ea typeface="Arial"/>
              </a:rPr>
              <a:t>Team Members</a:t>
            </a:r>
            <a:endParaRPr b="0" lang="en-IN" sz="1200" spc="-1" strike="noStrike">
              <a:solidFill>
                <a:srgbClr val="000000"/>
              </a:solidFill>
              <a:latin typeface="Arial"/>
            </a:endParaRPr>
          </a:p>
        </p:txBody>
      </p:sp>
      <p:sp>
        <p:nvSpPr>
          <p:cNvPr id="247" name="Google Shape;70;p13"/>
          <p:cNvSpPr/>
          <p:nvPr/>
        </p:nvSpPr>
        <p:spPr>
          <a:xfrm>
            <a:off x="1095120" y="3956040"/>
            <a:ext cx="3775320" cy="4521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100" spc="-1" strike="noStrike">
                <a:solidFill>
                  <a:schemeClr val="dk1"/>
                </a:solidFill>
                <a:latin typeface="Arial"/>
                <a:ea typeface="Arial"/>
              </a:rPr>
              <a:t>Student Name : S.Hariharan</a:t>
            </a:r>
            <a:endParaRPr b="0" lang="en-IN" sz="1100" spc="-1" strike="noStrike">
              <a:solidFill>
                <a:srgbClr val="000000"/>
              </a:solidFill>
              <a:latin typeface="Arial"/>
            </a:endParaRPr>
          </a:p>
          <a:p>
            <a:pPr>
              <a:lnSpc>
                <a:spcPct val="100000"/>
              </a:lnSpc>
              <a:spcBef>
                <a:spcPts val="201"/>
              </a:spcBef>
              <a:tabLst>
                <a:tab algn="l" pos="0"/>
              </a:tabLst>
            </a:pPr>
            <a:r>
              <a:rPr b="0" lang="en-US" sz="1100" spc="-1" strike="noStrike">
                <a:solidFill>
                  <a:schemeClr val="dk1"/>
                </a:solidFill>
                <a:latin typeface="Arial"/>
                <a:ea typeface="Arial"/>
              </a:rPr>
              <a:t>Student ID : </a:t>
            </a:r>
            <a:r>
              <a:rPr b="0" lang="en-US" sz="1100" spc="-1" strike="noStrike">
                <a:solidFill>
                  <a:srgbClr val="222222"/>
                </a:solidFill>
                <a:highlight>
                  <a:srgbClr val="ffffff"/>
                </a:highlight>
                <a:latin typeface="Arial"/>
                <a:ea typeface="Arial"/>
              </a:rPr>
              <a:t>au412321104017</a:t>
            </a:r>
            <a:endParaRPr b="0" lang="en-IN" sz="1100" spc="-1" strike="noStrike">
              <a:solidFill>
                <a:srgbClr val="000000"/>
              </a:solidFill>
              <a:latin typeface="Arial"/>
            </a:endParaRPr>
          </a:p>
        </p:txBody>
      </p:sp>
      <p:cxnSp>
        <p:nvCxnSpPr>
          <p:cNvPr id="248" name="Google Shape;71;p13"/>
          <p:cNvCxnSpPr/>
          <p:nvPr/>
        </p:nvCxnSpPr>
        <p:spPr>
          <a:xfrm>
            <a:off x="1100160" y="3919320"/>
            <a:ext cx="1986840" cy="360"/>
          </a:xfrm>
          <a:prstGeom prst="straightConnector1">
            <a:avLst/>
          </a:prstGeom>
          <a:ln w="9525">
            <a:solidFill>
              <a:srgbClr val="000000"/>
            </a:solidFill>
            <a:prstDash val="lgDashDot"/>
            <a:round/>
          </a:ln>
        </p:spPr>
      </p:cxnSp>
      <p:sp>
        <p:nvSpPr>
          <p:cNvPr id="249" name="Google Shape;72;p13"/>
          <p:cNvSpPr/>
          <p:nvPr/>
        </p:nvSpPr>
        <p:spPr>
          <a:xfrm>
            <a:off x="5596560" y="3627360"/>
            <a:ext cx="1456560" cy="273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200" spc="-1" strike="noStrike">
                <a:solidFill>
                  <a:schemeClr val="dk1"/>
                </a:solidFill>
                <a:latin typeface="Arial"/>
                <a:ea typeface="Arial"/>
              </a:rPr>
              <a:t>College Name</a:t>
            </a:r>
            <a:endParaRPr b="0" lang="en-IN" sz="1200" spc="-1" strike="noStrike">
              <a:solidFill>
                <a:srgbClr val="000000"/>
              </a:solidFill>
              <a:latin typeface="Arial"/>
            </a:endParaRPr>
          </a:p>
        </p:txBody>
      </p:sp>
      <p:cxnSp>
        <p:nvCxnSpPr>
          <p:cNvPr id="250" name="Google Shape;73;p13"/>
          <p:cNvCxnSpPr/>
          <p:nvPr/>
        </p:nvCxnSpPr>
        <p:spPr>
          <a:xfrm>
            <a:off x="5693040" y="3919320"/>
            <a:ext cx="1360440" cy="360"/>
          </a:xfrm>
          <a:prstGeom prst="straightConnector1">
            <a:avLst/>
          </a:prstGeom>
          <a:ln w="9525">
            <a:solidFill>
              <a:srgbClr val="000000"/>
            </a:solidFill>
            <a:prstDash val="lgDashDot"/>
            <a:round/>
          </a:ln>
        </p:spPr>
      </p:cxnSp>
      <p:sp>
        <p:nvSpPr>
          <p:cNvPr id="251" name="Google Shape;74;p13"/>
          <p:cNvSpPr/>
          <p:nvPr/>
        </p:nvSpPr>
        <p:spPr>
          <a:xfrm>
            <a:off x="5596560" y="3956040"/>
            <a:ext cx="2365920" cy="2588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100" spc="-1" strike="noStrike">
                <a:solidFill>
                  <a:schemeClr val="dk1"/>
                </a:solidFill>
                <a:latin typeface="Arial"/>
                <a:ea typeface="Arial"/>
              </a:rPr>
              <a:t>Sri Ramanujar Engineering college</a:t>
            </a:r>
            <a:endParaRPr b="0" lang="en-IN" sz="1100" spc="-1" strike="noStrike">
              <a:solidFill>
                <a:srgbClr val="000000"/>
              </a:solidFill>
              <a:latin typeface="Arial"/>
            </a:endParaRPr>
          </a:p>
        </p:txBody>
      </p:sp>
      <p:pic>
        <p:nvPicPr>
          <p:cNvPr id="252" name="Google Shape;75;p13" descr=""/>
          <p:cNvPicPr/>
          <p:nvPr/>
        </p:nvPicPr>
        <p:blipFill>
          <a:blip r:embed="rId2"/>
          <a:stretch/>
        </p:blipFill>
        <p:spPr>
          <a:xfrm>
            <a:off x="1834920" y="1249200"/>
            <a:ext cx="1146240" cy="666000"/>
          </a:xfrm>
          <a:prstGeom prst="rect">
            <a:avLst/>
          </a:prstGeom>
          <a:ln w="0">
            <a:noFill/>
          </a:ln>
        </p:spPr>
      </p:pic>
      <p:pic>
        <p:nvPicPr>
          <p:cNvPr id="253" name="Google Shape;76;p13" descr="A logo with people and map&#10;&#10;Description automatically generated"/>
          <p:cNvPicPr/>
          <p:nvPr/>
        </p:nvPicPr>
        <p:blipFill>
          <a:blip r:embed="rId3"/>
          <a:stretch/>
        </p:blipFill>
        <p:spPr>
          <a:xfrm>
            <a:off x="6461280" y="1211760"/>
            <a:ext cx="668160" cy="666000"/>
          </a:xfrm>
          <a:prstGeom prst="rect">
            <a:avLst/>
          </a:prstGeom>
          <a:ln w="0">
            <a:noFill/>
          </a:ln>
        </p:spPr>
      </p:pic>
      <p:pic>
        <p:nvPicPr>
          <p:cNvPr id="254" name="Google Shape;77;p13" descr="A close up of a logo&#10;&#10;Description automatically generated"/>
          <p:cNvPicPr/>
          <p:nvPr/>
        </p:nvPicPr>
        <p:blipFill>
          <a:blip r:embed="rId4"/>
          <a:stretch/>
        </p:blipFill>
        <p:spPr>
          <a:xfrm>
            <a:off x="3927600" y="1286640"/>
            <a:ext cx="1586880" cy="5158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628560" y="635040"/>
            <a:ext cx="7886160" cy="632160"/>
          </a:xfrm>
          <a:prstGeom prst="rect">
            <a:avLst/>
          </a:prstGeom>
          <a:noFill/>
          <a:ln w="0">
            <a:noFill/>
          </a:ln>
        </p:spPr>
        <p:txBody>
          <a:bodyPr lIns="0" rIns="0" tIns="0" bIns="0" anchor="ctr">
            <a:noAutofit/>
          </a:bodyPr>
          <a:p>
            <a:pPr indent="0" algn="ctr">
              <a:lnSpc>
                <a:spcPct val="100000"/>
              </a:lnSpc>
              <a:buNone/>
              <a:tabLst>
                <a:tab algn="l" pos="0"/>
              </a:tabLst>
            </a:pPr>
            <a:r>
              <a:rPr b="1" lang="en-US" sz="1400" spc="-1" strike="noStrike">
                <a:solidFill>
                  <a:srgbClr val="000000"/>
                </a:solidFill>
                <a:latin typeface="Arial"/>
                <a:ea typeface="Arial"/>
              </a:rPr>
              <a:t>Service-Page</a:t>
            </a:r>
            <a:endParaRPr b="0" lang="en-IN" sz="1400" spc="-1" strike="noStrike">
              <a:solidFill>
                <a:srgbClr val="000000"/>
              </a:solidFill>
              <a:latin typeface="Arial"/>
            </a:endParaRPr>
          </a:p>
        </p:txBody>
      </p:sp>
      <p:pic>
        <p:nvPicPr>
          <p:cNvPr id="303" name="Google Shape;167;p23" descr=""/>
          <p:cNvPicPr/>
          <p:nvPr/>
        </p:nvPicPr>
        <p:blipFill>
          <a:blip r:embed="rId1"/>
          <a:stretch/>
        </p:blipFill>
        <p:spPr>
          <a:xfrm>
            <a:off x="563040" y="1168920"/>
            <a:ext cx="8017560" cy="35708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214920" y="719640"/>
            <a:ext cx="8421480" cy="547920"/>
          </a:xfrm>
          <a:prstGeom prst="rect">
            <a:avLst/>
          </a:prstGeom>
          <a:noFill/>
          <a:ln w="0">
            <a:noFill/>
          </a:ln>
        </p:spPr>
        <p:txBody>
          <a:bodyPr lIns="0" rIns="0" tIns="0" bIns="0" anchor="ctr">
            <a:noAutofit/>
          </a:bodyPr>
          <a:p>
            <a:pPr indent="0">
              <a:lnSpc>
                <a:spcPct val="100000"/>
              </a:lnSpc>
              <a:buNone/>
              <a:tabLst>
                <a:tab algn="l" pos="0"/>
              </a:tabLst>
            </a:pPr>
            <a:r>
              <a:rPr b="1" lang="en-US" sz="1600" spc="-1" strike="noStrike">
                <a:solidFill>
                  <a:srgbClr val="213163"/>
                </a:solidFill>
                <a:latin typeface="Arial"/>
                <a:ea typeface="Arial"/>
              </a:rPr>
              <a:t>Future Enhancements</a:t>
            </a:r>
            <a:r>
              <a:rPr b="1" lang="en-US" sz="1600" spc="-1" strike="noStrike">
                <a:solidFill>
                  <a:srgbClr val="374151"/>
                </a:solidFill>
                <a:latin typeface="Arial"/>
                <a:ea typeface="Arial"/>
              </a:rPr>
              <a:t>:</a:t>
            </a:r>
            <a:br>
              <a:rPr sz="1400"/>
            </a:br>
            <a:endParaRPr b="0" lang="en-IN" sz="1600" spc="-1" strike="noStrike">
              <a:solidFill>
                <a:srgbClr val="000000"/>
              </a:solidFill>
              <a:latin typeface="Arial"/>
            </a:endParaRPr>
          </a:p>
        </p:txBody>
      </p:sp>
      <p:sp>
        <p:nvSpPr>
          <p:cNvPr id="305" name="Google Shape;173;p24"/>
          <p:cNvSpPr/>
          <p:nvPr/>
        </p:nvSpPr>
        <p:spPr>
          <a:xfrm>
            <a:off x="709920" y="1267920"/>
            <a:ext cx="7403760" cy="3480120"/>
          </a:xfrm>
          <a:prstGeom prst="rect">
            <a:avLst/>
          </a:prstGeom>
          <a:noFill/>
          <a:ln w="0">
            <a:noFill/>
          </a:ln>
        </p:spPr>
        <p:style>
          <a:lnRef idx="0"/>
          <a:fillRef idx="0"/>
          <a:effectRef idx="0"/>
          <a:fontRef idx="minor"/>
        </p:style>
        <p:txBody>
          <a:bodyPr tIns="91440" bIns="91440" anchor="t">
            <a:noAutofit/>
          </a:bodyPr>
          <a:p>
            <a:pPr marL="457200" indent="-228600">
              <a:lnSpc>
                <a:spcPct val="100000"/>
              </a:lnSpc>
              <a:tabLst>
                <a:tab algn="l" pos="0"/>
              </a:tabLst>
            </a:pPr>
            <a:r>
              <a:rPr b="0" lang="en-US" sz="1200" spc="-1" strike="noStrike">
                <a:solidFill>
                  <a:srgbClr val="000000"/>
                </a:solidFill>
                <a:latin typeface="Arial"/>
                <a:ea typeface="Arial"/>
              </a:rPr>
              <a:t>Enhanced Favorite Songs Feature</a:t>
            </a:r>
            <a:endParaRPr b="0" lang="en-IN" sz="1200" spc="-1" strike="noStrike">
              <a:solidFill>
                <a:srgbClr val="000000"/>
              </a:solidFill>
              <a:latin typeface="Arial"/>
            </a:endParaRPr>
          </a:p>
          <a:p>
            <a:pPr marL="457200" indent="-228600">
              <a:lnSpc>
                <a:spcPct val="100000"/>
              </a:lnSpc>
              <a:tabLst>
                <a:tab algn="l" pos="0"/>
              </a:tabLst>
            </a:pPr>
            <a:endParaRPr b="0" lang="en-IN" sz="1200" spc="-1" strike="noStrike">
              <a:solidFill>
                <a:srgbClr val="000000"/>
              </a:solidFill>
              <a:latin typeface="Arial"/>
            </a:endParaRPr>
          </a:p>
          <a:p>
            <a:pPr marL="457200" indent="-228600">
              <a:lnSpc>
                <a:spcPct val="100000"/>
              </a:lnSpc>
              <a:tabLst>
                <a:tab algn="l" pos="0"/>
              </a:tabLst>
            </a:pPr>
            <a:r>
              <a:rPr b="0" lang="en-US" sz="1200" spc="-1" strike="noStrike">
                <a:solidFill>
                  <a:srgbClr val="000000"/>
                </a:solidFill>
                <a:latin typeface="Arial"/>
                <a:ea typeface="Arial"/>
              </a:rPr>
              <a:t>Real-time Listening Together Feature</a:t>
            </a:r>
            <a:endParaRPr b="0" lang="en-IN" sz="1200" spc="-1" strike="noStrike">
              <a:solidFill>
                <a:srgbClr val="000000"/>
              </a:solidFill>
              <a:latin typeface="Arial"/>
            </a:endParaRPr>
          </a:p>
          <a:p>
            <a:pPr marL="457200" indent="-228600">
              <a:lnSpc>
                <a:spcPct val="100000"/>
              </a:lnSpc>
              <a:tabLst>
                <a:tab algn="l" pos="0"/>
              </a:tabLst>
            </a:pPr>
            <a:endParaRPr b="0" lang="en-IN" sz="1200" spc="-1" strike="noStrike">
              <a:solidFill>
                <a:srgbClr val="000000"/>
              </a:solidFill>
              <a:latin typeface="Arial"/>
            </a:endParaRPr>
          </a:p>
          <a:p>
            <a:pPr marL="457200" indent="-228600">
              <a:lnSpc>
                <a:spcPct val="100000"/>
              </a:lnSpc>
              <a:tabLst>
                <a:tab algn="l" pos="0"/>
              </a:tabLst>
            </a:pPr>
            <a:r>
              <a:rPr b="0" lang="en-US" sz="1200" spc="-1" strike="noStrike">
                <a:solidFill>
                  <a:srgbClr val="000000"/>
                </a:solidFill>
                <a:latin typeface="Arial"/>
                <a:ea typeface="Arial"/>
              </a:rPr>
              <a:t>Friend Networking and Social Integration</a:t>
            </a:r>
            <a:endParaRPr b="0" lang="en-IN" sz="1200" spc="-1" strike="noStrike">
              <a:solidFill>
                <a:srgbClr val="000000"/>
              </a:solidFill>
              <a:latin typeface="Arial"/>
            </a:endParaRPr>
          </a:p>
          <a:p>
            <a:pPr marL="457200" indent="-228600">
              <a:lnSpc>
                <a:spcPct val="100000"/>
              </a:lnSpc>
              <a:tabLst>
                <a:tab algn="l" pos="0"/>
              </a:tabLst>
            </a:pPr>
            <a:endParaRPr b="0" lang="en-IN" sz="1200" spc="-1" strike="noStrike">
              <a:solidFill>
                <a:srgbClr val="000000"/>
              </a:solidFill>
              <a:latin typeface="Arial"/>
            </a:endParaRPr>
          </a:p>
          <a:p>
            <a:pPr marL="457200" indent="-228600">
              <a:lnSpc>
                <a:spcPct val="100000"/>
              </a:lnSpc>
              <a:tabLst>
                <a:tab algn="l" pos="0"/>
              </a:tabLst>
            </a:pPr>
            <a:r>
              <a:rPr b="0" lang="en-US" sz="1200" spc="-1" strike="noStrike">
                <a:solidFill>
                  <a:srgbClr val="000000"/>
                </a:solidFill>
                <a:latin typeface="Arial"/>
                <a:ea typeface="Arial"/>
              </a:rPr>
              <a:t>Premium Subscription Model</a:t>
            </a:r>
            <a:endParaRPr b="0" lang="en-IN" sz="1200" spc="-1" strike="noStrike">
              <a:solidFill>
                <a:srgbClr val="000000"/>
              </a:solidFill>
              <a:latin typeface="Arial"/>
            </a:endParaRPr>
          </a:p>
          <a:p>
            <a:pPr marL="457200" indent="-228600">
              <a:lnSpc>
                <a:spcPct val="100000"/>
              </a:lnSpc>
              <a:tabLst>
                <a:tab algn="l" pos="0"/>
              </a:tabLst>
            </a:pPr>
            <a:endParaRPr b="0" lang="en-IN" sz="1200" spc="-1" strike="noStrike">
              <a:solidFill>
                <a:srgbClr val="000000"/>
              </a:solidFill>
              <a:latin typeface="Arial"/>
            </a:endParaRPr>
          </a:p>
          <a:p>
            <a:pPr marL="457200" indent="-228600">
              <a:lnSpc>
                <a:spcPct val="100000"/>
              </a:lnSpc>
              <a:tabLst>
                <a:tab algn="l" pos="0"/>
              </a:tabLst>
            </a:pPr>
            <a:r>
              <a:rPr b="0" lang="en-US" sz="1200" spc="-1" strike="noStrike">
                <a:solidFill>
                  <a:srgbClr val="000000"/>
                </a:solidFill>
                <a:latin typeface="Arial"/>
                <a:ea typeface="Arial"/>
              </a:rPr>
              <a:t>Expanded Music Library</a:t>
            </a:r>
            <a:endParaRPr b="0" lang="en-IN" sz="1200" spc="-1" strike="noStrike">
              <a:solidFill>
                <a:srgbClr val="000000"/>
              </a:solidFill>
              <a:latin typeface="Arial"/>
            </a:endParaRPr>
          </a:p>
          <a:p>
            <a:pPr marL="457200" indent="-228600">
              <a:lnSpc>
                <a:spcPct val="100000"/>
              </a:lnSpc>
              <a:tabLst>
                <a:tab algn="l" pos="0"/>
              </a:tabLst>
            </a:pPr>
            <a:endParaRPr b="0" lang="en-IN" sz="1200" spc="-1" strike="noStrike">
              <a:solidFill>
                <a:srgbClr val="000000"/>
              </a:solidFill>
              <a:latin typeface="Arial"/>
            </a:endParaRPr>
          </a:p>
          <a:p>
            <a:pPr marL="457200" indent="-228600">
              <a:lnSpc>
                <a:spcPct val="100000"/>
              </a:lnSpc>
              <a:tabLst>
                <a:tab algn="l" pos="0"/>
              </a:tabLst>
            </a:pPr>
            <a:r>
              <a:rPr b="0" lang="en-US" sz="1200" spc="-1" strike="noStrike">
                <a:solidFill>
                  <a:srgbClr val="000000"/>
                </a:solidFill>
                <a:latin typeface="Arial"/>
                <a:ea typeface="Arial"/>
              </a:rPr>
              <a:t>Personalized Recommendations and Discovery</a:t>
            </a:r>
            <a:endParaRPr b="0" lang="en-IN" sz="1200" spc="-1" strike="noStrike">
              <a:solidFill>
                <a:srgbClr val="000000"/>
              </a:solidFill>
              <a:latin typeface="Arial"/>
            </a:endParaRPr>
          </a:p>
          <a:p>
            <a:pPr marL="457200" indent="-228600">
              <a:lnSpc>
                <a:spcPct val="100000"/>
              </a:lnSpc>
              <a:tabLst>
                <a:tab algn="l" pos="0"/>
              </a:tabLst>
            </a:pPr>
            <a:endParaRPr b="0" lang="en-IN" sz="1200" spc="-1" strike="noStrike">
              <a:solidFill>
                <a:srgbClr val="000000"/>
              </a:solidFill>
              <a:latin typeface="Arial"/>
            </a:endParaRPr>
          </a:p>
          <a:p>
            <a:pPr marL="457200" indent="-228600">
              <a:lnSpc>
                <a:spcPct val="100000"/>
              </a:lnSpc>
              <a:tabLst>
                <a:tab algn="l" pos="0"/>
              </a:tabLst>
            </a:pPr>
            <a:r>
              <a:rPr b="0" lang="en-US" sz="1200" spc="-1" strike="noStrike">
                <a:solidFill>
                  <a:srgbClr val="000000"/>
                </a:solidFill>
                <a:latin typeface="Arial"/>
                <a:ea typeface="Arial"/>
              </a:rPr>
              <a:t>Community Engagement and User Interaction</a:t>
            </a:r>
            <a:endParaRPr b="0" lang="en-IN" sz="1200" spc="-1" strike="noStrike">
              <a:solidFill>
                <a:srgbClr val="000000"/>
              </a:solidFill>
              <a:latin typeface="Arial"/>
            </a:endParaRPr>
          </a:p>
          <a:p>
            <a:pPr marL="457200" indent="-228600">
              <a:lnSpc>
                <a:spcPct val="100000"/>
              </a:lnSpc>
              <a:tabLst>
                <a:tab algn="l" pos="0"/>
              </a:tabLst>
            </a:pPr>
            <a:endParaRPr b="0" lang="en-IN" sz="1200" spc="-1" strike="noStrike">
              <a:solidFill>
                <a:srgbClr val="000000"/>
              </a:solidFill>
              <a:latin typeface="Arial"/>
            </a:endParaRPr>
          </a:p>
          <a:p>
            <a:pPr marL="457200" indent="-228600">
              <a:lnSpc>
                <a:spcPct val="100000"/>
              </a:lnSpc>
              <a:tabLst>
                <a:tab algn="l" pos="0"/>
              </a:tabLst>
            </a:pPr>
            <a:r>
              <a:rPr b="0" lang="en-US" sz="1200" spc="-1" strike="noStrike">
                <a:solidFill>
                  <a:srgbClr val="000000"/>
                </a:solidFill>
                <a:latin typeface="Arial"/>
                <a:ea typeface="Arial"/>
              </a:rPr>
              <a:t>Cross-Platform Compatibility</a:t>
            </a:r>
            <a:endParaRPr b="0" lang="en-IN" sz="1200" spc="-1" strike="noStrike">
              <a:solidFill>
                <a:srgbClr val="000000"/>
              </a:solidFill>
              <a:latin typeface="Arial"/>
            </a:endParaRPr>
          </a:p>
          <a:p>
            <a:pPr>
              <a:lnSpc>
                <a:spcPct val="100000"/>
              </a:lnSpc>
              <a:tabLst>
                <a:tab algn="l" pos="0"/>
              </a:tabLst>
            </a:pP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US" sz="1600" spc="-1" strike="noStrike">
                <a:solidFill>
                  <a:srgbClr val="213163"/>
                </a:solidFill>
                <a:latin typeface="Arial"/>
                <a:ea typeface="Arial"/>
              </a:rPr>
              <a:t>Conclusion</a:t>
            </a:r>
            <a:endParaRPr b="0" lang="en-IN" sz="1600" spc="-1" strike="noStrike">
              <a:solidFill>
                <a:srgbClr val="000000"/>
              </a:solidFill>
              <a:latin typeface="Arial"/>
            </a:endParaRPr>
          </a:p>
        </p:txBody>
      </p:sp>
      <p:cxnSp>
        <p:nvCxnSpPr>
          <p:cNvPr id="307" name="Google Shape;179;p25"/>
          <p:cNvCxnSpPr/>
          <p:nvPr/>
        </p:nvCxnSpPr>
        <p:spPr>
          <a:xfrm>
            <a:off x="0" y="4675680"/>
            <a:ext cx="9144360" cy="360"/>
          </a:xfrm>
          <a:prstGeom prst="straightConnector1">
            <a:avLst/>
          </a:prstGeom>
          <a:ln w="9525">
            <a:solidFill>
              <a:srgbClr val="bfbfbf"/>
            </a:solidFill>
            <a:round/>
          </a:ln>
        </p:spPr>
      </p:cxnSp>
      <p:sp>
        <p:nvSpPr>
          <p:cNvPr id="308" name="Google Shape;180;p25"/>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000" spc="-1" strike="noStrike">
                <a:solidFill>
                  <a:schemeClr val="dk1"/>
                </a:solidFill>
                <a:latin typeface="Arial"/>
                <a:ea typeface="Arial"/>
              </a:rPr>
              <a:t>Source :</a:t>
            </a:r>
            <a:endParaRPr b="0" lang="en-IN" sz="1000" spc="-1" strike="noStrike">
              <a:solidFill>
                <a:srgbClr val="000000"/>
              </a:solidFill>
              <a:latin typeface="Arial"/>
            </a:endParaRPr>
          </a:p>
        </p:txBody>
      </p:sp>
      <p:sp>
        <p:nvSpPr>
          <p:cNvPr id="309" name="Google Shape;181;p25"/>
          <p:cNvSpPr/>
          <p:nvPr/>
        </p:nvSpPr>
        <p:spPr>
          <a:xfrm>
            <a:off x="1168560" y="1824480"/>
            <a:ext cx="5733000" cy="2031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500" spc="-1" strike="noStrike">
                <a:solidFill>
                  <a:srgbClr val="000000"/>
                </a:solidFill>
                <a:latin typeface="Arial"/>
                <a:ea typeface="Arial"/>
              </a:rPr>
              <a:t>Music is a healer to all human emotions from sadness to                   depression………..</a:t>
            </a:r>
            <a:endParaRPr b="0" lang="en-IN" sz="1500" spc="-1" strike="noStrike">
              <a:solidFill>
                <a:srgbClr val="000000"/>
              </a:solidFill>
              <a:latin typeface="Arial"/>
            </a:endParaRPr>
          </a:p>
          <a:p>
            <a:pPr>
              <a:lnSpc>
                <a:spcPct val="100000"/>
              </a:lnSpc>
              <a:tabLst>
                <a:tab algn="l" pos="0"/>
              </a:tabLst>
            </a:pPr>
            <a:endParaRPr b="0" lang="en-IN" sz="2000" spc="-1" strike="noStrike">
              <a:solidFill>
                <a:srgbClr val="000000"/>
              </a:solidFill>
              <a:latin typeface="Arial"/>
            </a:endParaRPr>
          </a:p>
          <a:p>
            <a:pPr>
              <a:lnSpc>
                <a:spcPct val="100000"/>
              </a:lnSpc>
              <a:tabLst>
                <a:tab algn="l" pos="0"/>
              </a:tabLst>
            </a:pPr>
            <a:endParaRPr b="0" lang="en-IN" sz="2000" spc="-1" strike="noStrike">
              <a:solidFill>
                <a:srgbClr val="000000"/>
              </a:solidFill>
              <a:latin typeface="Arial"/>
            </a:endParaRPr>
          </a:p>
          <a:p>
            <a:pPr marL="1371600" indent="457200">
              <a:lnSpc>
                <a:spcPct val="100000"/>
              </a:lnSpc>
              <a:tabLst>
                <a:tab algn="l" pos="0"/>
              </a:tabLst>
            </a:pPr>
            <a:r>
              <a:rPr b="0" lang="en-US" sz="2000" spc="-1" strike="noStrike">
                <a:solidFill>
                  <a:srgbClr val="000000"/>
                </a:solidFill>
                <a:latin typeface="Arial"/>
                <a:ea typeface="Arial"/>
              </a:rPr>
              <a:t>ENJOY…!</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3504600" y="2334600"/>
            <a:ext cx="2148480" cy="871560"/>
          </a:xfrm>
          <a:prstGeom prst="rect">
            <a:avLst/>
          </a:prstGeom>
          <a:noFill/>
          <a:ln w="0">
            <a:noFill/>
          </a:ln>
        </p:spPr>
        <p:txBody>
          <a:bodyPr lIns="0" rIns="0" tIns="12600" bIns="0" anchor="t">
            <a:noAutofit/>
          </a:bodyPr>
          <a:p>
            <a:pPr marL="12600" indent="0">
              <a:lnSpc>
                <a:spcPct val="100000"/>
              </a:lnSpc>
              <a:buNone/>
              <a:tabLst>
                <a:tab algn="l" pos="0"/>
              </a:tabLst>
            </a:pPr>
            <a:r>
              <a:rPr b="1" lang="en-US" sz="3000" spc="-1" strike="noStrike">
                <a:solidFill>
                  <a:srgbClr val="223366"/>
                </a:solidFill>
                <a:latin typeface="Arial"/>
                <a:ea typeface="Arial"/>
              </a:rPr>
              <a:t>Thank You!</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Google Shape;82;p14" descr="A blue and white rectangle with a white border&#10;&#10;Description automatically generated"/>
          <p:cNvPicPr/>
          <p:nvPr/>
        </p:nvPicPr>
        <p:blipFill>
          <a:blip r:embed="rId1"/>
          <a:stretch/>
        </p:blipFill>
        <p:spPr>
          <a:xfrm>
            <a:off x="0" y="0"/>
            <a:ext cx="9143640" cy="5143320"/>
          </a:xfrm>
          <a:prstGeom prst="rect">
            <a:avLst/>
          </a:prstGeom>
          <a:ln w="0">
            <a:noFill/>
          </a:ln>
        </p:spPr>
      </p:pic>
      <p:sp>
        <p:nvSpPr>
          <p:cNvPr id="256" name="Google Shape;83;p14"/>
          <p:cNvSpPr/>
          <p:nvPr/>
        </p:nvSpPr>
        <p:spPr>
          <a:xfrm>
            <a:off x="2422800" y="970200"/>
            <a:ext cx="4282920" cy="597240"/>
          </a:xfrm>
          <a:prstGeom prst="rect">
            <a:avLst/>
          </a:prstGeom>
          <a:noFill/>
          <a:ln w="0">
            <a:noFill/>
          </a:ln>
        </p:spPr>
        <p:style>
          <a:lnRef idx="0"/>
          <a:fillRef idx="0"/>
          <a:effectRef idx="0"/>
          <a:fontRef idx="minor"/>
        </p:style>
        <p:txBody>
          <a:bodyPr lIns="0" rIns="0" tIns="0" bIns="0" anchor="t">
            <a:spAutoFit/>
          </a:bodyPr>
          <a:p>
            <a:pPr algn="ctr">
              <a:lnSpc>
                <a:spcPct val="196000"/>
              </a:lnSpc>
              <a:tabLst>
                <a:tab algn="l" pos="0"/>
              </a:tabLst>
            </a:pPr>
            <a:r>
              <a:rPr b="1" lang="en-US" sz="2000" spc="-1" strike="noStrike">
                <a:solidFill>
                  <a:srgbClr val="213164"/>
                </a:solidFill>
                <a:latin typeface="Arial"/>
                <a:ea typeface="Arial"/>
              </a:rPr>
              <a:t>CAPSTONE PROJECT SHOWCASE</a:t>
            </a:r>
            <a:endParaRPr b="0" lang="en-IN" sz="2000" spc="-1" strike="noStrike">
              <a:solidFill>
                <a:srgbClr val="000000"/>
              </a:solidFill>
              <a:latin typeface="Arial"/>
            </a:endParaRPr>
          </a:p>
        </p:txBody>
      </p:sp>
      <p:sp>
        <p:nvSpPr>
          <p:cNvPr id="257" name="Google Shape;84;p14"/>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fillRef idx="0"/>
          <a:effectRef idx="0"/>
          <a:fontRef idx="minor"/>
        </p:style>
        <p:txBody>
          <a:bodyPr anchor="ctr">
            <a:noAutofit/>
          </a:bodyPr>
          <a:p>
            <a:pPr algn="ctr">
              <a:lnSpc>
                <a:spcPct val="100000"/>
              </a:lnSpc>
              <a:tabLst>
                <a:tab algn="l" pos="0"/>
              </a:tabLst>
            </a:pPr>
            <a:endParaRPr b="0" lang="en-IN" sz="1400" spc="-1" strike="noStrike">
              <a:solidFill>
                <a:schemeClr val="lt1"/>
              </a:solidFill>
              <a:latin typeface="Arial"/>
              <a:ea typeface="Arial"/>
            </a:endParaRPr>
          </a:p>
        </p:txBody>
      </p:sp>
      <p:sp>
        <p:nvSpPr>
          <p:cNvPr id="258" name="Google Shape;85;p14"/>
          <p:cNvSpPr/>
          <p:nvPr/>
        </p:nvSpPr>
        <p:spPr>
          <a:xfrm>
            <a:off x="1504080" y="3189600"/>
            <a:ext cx="6135480" cy="30168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1" lang="en-US" sz="1600" spc="-1" strike="noStrike">
                <a:solidFill>
                  <a:schemeClr val="dk1"/>
                </a:solidFill>
                <a:latin typeface="Arial"/>
                <a:ea typeface="Arial"/>
              </a:rPr>
              <a:t>MUSIC WEB APPLICATION USING DJANGO FRAMEWORK </a:t>
            </a:r>
            <a:endParaRPr b="0" lang="en-IN" sz="1600" spc="-1" strike="noStrike">
              <a:solidFill>
                <a:srgbClr val="000000"/>
              </a:solidFill>
              <a:latin typeface="Arial"/>
            </a:endParaRPr>
          </a:p>
        </p:txBody>
      </p:sp>
      <p:sp>
        <p:nvSpPr>
          <p:cNvPr id="259" name="Google Shape;86;p14"/>
          <p:cNvSpPr/>
          <p:nvPr/>
        </p:nvSpPr>
        <p:spPr>
          <a:xfrm>
            <a:off x="3872160" y="2704680"/>
            <a:ext cx="1399320" cy="30168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1" lang="en-US" sz="1600" spc="-1" strike="noStrike">
                <a:solidFill>
                  <a:schemeClr val="lt1"/>
                </a:solidFill>
                <a:latin typeface="Arial"/>
                <a:ea typeface="Arial"/>
              </a:rPr>
              <a:t>Project Title</a:t>
            </a:r>
            <a:endParaRPr b="0" lang="en-IN" sz="1600" spc="-1" strike="noStrike">
              <a:solidFill>
                <a:srgbClr val="000000"/>
              </a:solidFill>
              <a:latin typeface="Arial"/>
            </a:endParaRPr>
          </a:p>
        </p:txBody>
      </p:sp>
      <p:sp>
        <p:nvSpPr>
          <p:cNvPr id="260" name="Google Shape;87;p14"/>
          <p:cNvSpPr/>
          <p:nvPr/>
        </p:nvSpPr>
        <p:spPr>
          <a:xfrm>
            <a:off x="1276920" y="4029840"/>
            <a:ext cx="6590160" cy="60372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0" lang="en-US" sz="1600" spc="-1" strike="noStrike">
                <a:solidFill>
                  <a:schemeClr val="lt1"/>
                </a:solidFill>
                <a:latin typeface="Arial"/>
                <a:ea typeface="Arial"/>
              </a:rPr>
              <a:t>Abstract | Problem Statement | Project Overview | Proposed Solution | Technology Used | Modelling &amp; Results | Conclusion </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US" sz="1600" spc="-1" strike="noStrike">
                <a:solidFill>
                  <a:srgbClr val="213163"/>
                </a:solidFill>
                <a:latin typeface="Arial"/>
                <a:ea typeface="Arial"/>
              </a:rPr>
              <a:t>Abstract</a:t>
            </a:r>
            <a:endParaRPr b="0" lang="en-IN" sz="1600" spc="-1" strike="noStrike">
              <a:solidFill>
                <a:srgbClr val="000000"/>
              </a:solidFill>
              <a:latin typeface="Arial"/>
            </a:endParaRPr>
          </a:p>
        </p:txBody>
      </p:sp>
      <p:cxnSp>
        <p:nvCxnSpPr>
          <p:cNvPr id="262" name="Google Shape;93;p15"/>
          <p:cNvCxnSpPr/>
          <p:nvPr/>
        </p:nvCxnSpPr>
        <p:spPr>
          <a:xfrm>
            <a:off x="0" y="4675680"/>
            <a:ext cx="9144360" cy="360"/>
          </a:xfrm>
          <a:prstGeom prst="straightConnector1">
            <a:avLst/>
          </a:prstGeom>
          <a:ln w="9525">
            <a:solidFill>
              <a:srgbClr val="bfbfbf"/>
            </a:solidFill>
            <a:round/>
          </a:ln>
        </p:spPr>
      </p:cxnSp>
      <p:sp>
        <p:nvSpPr>
          <p:cNvPr id="263" name="Google Shape;94;p15"/>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000" spc="-1" strike="noStrike">
                <a:solidFill>
                  <a:schemeClr val="dk1"/>
                </a:solidFill>
                <a:latin typeface="Arial"/>
                <a:ea typeface="Arial"/>
              </a:rPr>
              <a:t>Source : </a:t>
            </a:r>
            <a:endParaRPr b="0" lang="en-IN" sz="1000" spc="-1" strike="noStrike">
              <a:solidFill>
                <a:srgbClr val="000000"/>
              </a:solidFill>
              <a:latin typeface="Arial"/>
            </a:endParaRPr>
          </a:p>
        </p:txBody>
      </p:sp>
      <p:sp>
        <p:nvSpPr>
          <p:cNvPr id="264" name="Google Shape;95;p15"/>
          <p:cNvSpPr/>
          <p:nvPr/>
        </p:nvSpPr>
        <p:spPr>
          <a:xfrm>
            <a:off x="360360" y="1356480"/>
            <a:ext cx="8550360" cy="2925000"/>
          </a:xfrm>
          <a:prstGeom prst="rect">
            <a:avLst/>
          </a:prstGeom>
          <a:noFill/>
          <a:ln w="0">
            <a:noFill/>
          </a:ln>
        </p:spPr>
        <p:style>
          <a:lnRef idx="0"/>
          <a:fillRef idx="0"/>
          <a:effectRef idx="0"/>
          <a:fontRef idx="minor"/>
        </p:style>
        <p:txBody>
          <a:bodyPr tIns="91440" bIns="91440" anchor="t">
            <a:noAutofit/>
          </a:bodyPr>
          <a:p>
            <a:pPr marL="457200">
              <a:lnSpc>
                <a:spcPct val="100000"/>
              </a:lnSpc>
              <a:tabLst>
                <a:tab algn="l" pos="0"/>
              </a:tabLst>
            </a:pPr>
            <a:endParaRPr b="0" lang="en-IN" sz="1400" spc="-1" strike="noStrike">
              <a:solidFill>
                <a:srgbClr val="000000"/>
              </a:solidFill>
              <a:latin typeface="Arial"/>
            </a:endParaRPr>
          </a:p>
          <a:p>
            <a:pPr marL="1371600" indent="457200">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Music web application</a:t>
            </a:r>
            <a:endParaRPr b="0" lang="en-IN" sz="1400" spc="-1" strike="noStrike">
              <a:solidFill>
                <a:srgbClr val="000000"/>
              </a:solidFill>
              <a:latin typeface="Arial"/>
            </a:endParaRPr>
          </a:p>
          <a:p>
            <a:pPr marL="1371600" indent="457200">
              <a:lnSpc>
                <a:spcPct val="100000"/>
              </a:lnSpc>
              <a:tabLst>
                <a:tab algn="l" pos="0"/>
              </a:tabLst>
            </a:pPr>
            <a:endParaRPr b="0" lang="en-IN" sz="1400" spc="-1" strike="noStrike">
              <a:solidFill>
                <a:srgbClr val="000000"/>
              </a:solidFill>
              <a:latin typeface="Arial"/>
            </a:endParaRPr>
          </a:p>
          <a:p>
            <a:pPr marL="1371600" indent="457200">
              <a:lnSpc>
                <a:spcPct val="100000"/>
              </a:lnSpc>
              <a:tabLst>
                <a:tab algn="l" pos="0"/>
              </a:tabLst>
            </a:pPr>
            <a:endParaRPr b="0" lang="en-IN" sz="1400" spc="-1" strike="noStrike">
              <a:solidFill>
                <a:srgbClr val="000000"/>
              </a:solidFill>
              <a:latin typeface="Arial"/>
            </a:endParaRPr>
          </a:p>
          <a:p>
            <a:pPr marL="457200">
              <a:lnSpc>
                <a:spcPct val="100000"/>
              </a:lnSpc>
              <a:tabLst>
                <a:tab algn="l" pos="0"/>
              </a:tabLst>
            </a:pPr>
            <a:endParaRPr b="0" lang="en-IN" sz="1400" spc="-1" strike="noStrike">
              <a:solidFill>
                <a:srgbClr val="000000"/>
              </a:solidFill>
              <a:latin typeface="Arial"/>
            </a:endParaRPr>
          </a:p>
          <a:p>
            <a:pPr marL="457200">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Music is a dynamic web music player crafted with Django Framework, offering an immersive and intuitive listening experience. Join us as we uncover the innovative techniques and special features that set Music apart. From personalized playlists to seamless cross-device playback, discover how Music is reshaping the future of music streaming.</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US" sz="1600" spc="-1" strike="noStrike">
                <a:solidFill>
                  <a:srgbClr val="213163"/>
                </a:solidFill>
                <a:latin typeface="Arial"/>
                <a:ea typeface="Arial"/>
              </a:rPr>
              <a:t>Problem Statement</a:t>
            </a:r>
            <a:endParaRPr b="0" lang="en-IN" sz="1600" spc="-1" strike="noStrike">
              <a:solidFill>
                <a:srgbClr val="000000"/>
              </a:solidFill>
              <a:latin typeface="Arial"/>
            </a:endParaRPr>
          </a:p>
        </p:txBody>
      </p:sp>
      <p:cxnSp>
        <p:nvCxnSpPr>
          <p:cNvPr id="266" name="Google Shape;101;p16"/>
          <p:cNvCxnSpPr/>
          <p:nvPr/>
        </p:nvCxnSpPr>
        <p:spPr>
          <a:xfrm>
            <a:off x="0" y="4675680"/>
            <a:ext cx="9144360" cy="360"/>
          </a:xfrm>
          <a:prstGeom prst="straightConnector1">
            <a:avLst/>
          </a:prstGeom>
          <a:ln w="9525">
            <a:solidFill>
              <a:srgbClr val="bfbfbf"/>
            </a:solidFill>
            <a:round/>
          </a:ln>
        </p:spPr>
      </p:cxnSp>
      <p:sp>
        <p:nvSpPr>
          <p:cNvPr id="267" name="Google Shape;102;p16"/>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000" spc="-1" strike="noStrike">
                <a:solidFill>
                  <a:schemeClr val="dk1"/>
                </a:solidFill>
                <a:latin typeface="Arial"/>
                <a:ea typeface="Arial"/>
              </a:rPr>
              <a:t>Source :</a:t>
            </a:r>
            <a:endParaRPr b="0" lang="en-IN" sz="1000" spc="-1" strike="noStrike">
              <a:solidFill>
                <a:srgbClr val="000000"/>
              </a:solidFill>
              <a:latin typeface="Arial"/>
            </a:endParaRPr>
          </a:p>
        </p:txBody>
      </p:sp>
      <p:sp>
        <p:nvSpPr>
          <p:cNvPr id="268" name="Google Shape;103;p16"/>
          <p:cNvSpPr/>
          <p:nvPr/>
        </p:nvSpPr>
        <p:spPr>
          <a:xfrm>
            <a:off x="698760" y="1454760"/>
            <a:ext cx="7698600" cy="2675160"/>
          </a:xfrm>
          <a:prstGeom prst="rect">
            <a:avLst/>
          </a:prstGeom>
          <a:noFill/>
          <a:ln w="0">
            <a:noFill/>
          </a:ln>
        </p:spPr>
        <p:style>
          <a:lnRef idx="0"/>
          <a:fillRef idx="0"/>
          <a:effectRef idx="0"/>
          <a:fontRef idx="minor"/>
        </p:style>
        <p:txBody>
          <a:bodyPr tIns="91440" bIns="91440" anchor="t">
            <a:noAutofit/>
          </a:bodyPr>
          <a:p>
            <a:pPr marL="457200" indent="-317520">
              <a:lnSpc>
                <a:spcPct val="100000"/>
              </a:lnSpc>
              <a:buClr>
                <a:srgbClr val="000000"/>
              </a:buClr>
              <a:buFont typeface="Arial"/>
              <a:buAutoNum type="arabicPeriod"/>
            </a:pPr>
            <a:r>
              <a:rPr b="0" lang="en-US" sz="1400" spc="-1" strike="noStrike">
                <a:solidFill>
                  <a:srgbClr val="000000"/>
                </a:solidFill>
                <a:latin typeface="Arial"/>
                <a:ea typeface="Arial"/>
              </a:rPr>
              <a:t>User Registration Page</a:t>
            </a:r>
            <a:endParaRPr b="0" lang="en-IN" sz="1400" spc="-1" strike="noStrike">
              <a:solidFill>
                <a:srgbClr val="000000"/>
              </a:solidFill>
              <a:latin typeface="Arial"/>
            </a:endParaRPr>
          </a:p>
          <a:p>
            <a:pPr marL="457200">
              <a:lnSpc>
                <a:spcPct val="100000"/>
              </a:lnSpc>
              <a:tabLst>
                <a:tab algn="l" pos="0"/>
              </a:tabLst>
            </a:pPr>
            <a:endParaRPr b="0" lang="en-IN"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US" sz="1400" spc="-1" strike="noStrike">
                <a:solidFill>
                  <a:srgbClr val="000000"/>
                </a:solidFill>
                <a:latin typeface="Arial"/>
                <a:ea typeface="Arial"/>
              </a:rPr>
              <a:t>Authentication</a:t>
            </a:r>
            <a:endParaRPr b="0" lang="en-IN" sz="1400" spc="-1" strike="noStrike">
              <a:solidFill>
                <a:srgbClr val="000000"/>
              </a:solidFill>
              <a:latin typeface="Arial"/>
            </a:endParaRPr>
          </a:p>
          <a:p>
            <a:pPr marL="457200">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endParaRPr b="0" lang="en-IN"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US" sz="1400" spc="-1" strike="noStrike">
                <a:solidFill>
                  <a:srgbClr val="000000"/>
                </a:solidFill>
                <a:latin typeface="Arial"/>
                <a:ea typeface="Arial"/>
              </a:rPr>
              <a:t>Database Integration</a:t>
            </a:r>
            <a:endParaRPr b="0" lang="en-IN" sz="1400" spc="-1" strike="noStrike">
              <a:solidFill>
                <a:srgbClr val="000000"/>
              </a:solidFill>
              <a:latin typeface="Arial"/>
            </a:endParaRPr>
          </a:p>
          <a:p>
            <a:pPr marL="457200">
              <a:lnSpc>
                <a:spcPct val="100000"/>
              </a:lnSpc>
              <a:tabLst>
                <a:tab algn="l" pos="0"/>
              </a:tabLst>
            </a:pPr>
            <a:endParaRPr b="0" lang="en-IN"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US" sz="1400" spc="-1" strike="noStrike">
                <a:solidFill>
                  <a:srgbClr val="000000"/>
                </a:solidFill>
                <a:latin typeface="Arial"/>
                <a:ea typeface="Arial"/>
              </a:rPr>
              <a:t>Linking other pages</a:t>
            </a:r>
            <a:endParaRPr b="0" lang="en-IN" sz="1400" spc="-1" strike="noStrike">
              <a:solidFill>
                <a:srgbClr val="000000"/>
              </a:solidFill>
              <a:latin typeface="Arial"/>
            </a:endParaRPr>
          </a:p>
          <a:p>
            <a:pPr marL="457200">
              <a:lnSpc>
                <a:spcPct val="100000"/>
              </a:lnSpc>
              <a:tabLst>
                <a:tab algn="l" pos="0"/>
              </a:tabLst>
            </a:pPr>
            <a:endParaRPr b="0" lang="en-IN"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US" sz="1400" spc="-1" strike="noStrike">
                <a:solidFill>
                  <a:srgbClr val="000000"/>
                </a:solidFill>
                <a:latin typeface="Arial"/>
                <a:ea typeface="Arial"/>
              </a:rPr>
              <a:t>In django the external css import is different</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US" sz="1600" spc="-1" strike="noStrike">
                <a:solidFill>
                  <a:srgbClr val="213163"/>
                </a:solidFill>
                <a:latin typeface="Arial"/>
                <a:ea typeface="Arial"/>
              </a:rPr>
              <a:t>Project Overview</a:t>
            </a:r>
            <a:endParaRPr b="0" lang="en-IN" sz="1600" spc="-1" strike="noStrike">
              <a:solidFill>
                <a:srgbClr val="000000"/>
              </a:solidFill>
              <a:latin typeface="Arial"/>
            </a:endParaRPr>
          </a:p>
        </p:txBody>
      </p:sp>
      <p:cxnSp>
        <p:nvCxnSpPr>
          <p:cNvPr id="270" name="Google Shape;109;p17"/>
          <p:cNvCxnSpPr/>
          <p:nvPr/>
        </p:nvCxnSpPr>
        <p:spPr>
          <a:xfrm>
            <a:off x="0" y="4675680"/>
            <a:ext cx="9144360" cy="360"/>
          </a:xfrm>
          <a:prstGeom prst="straightConnector1">
            <a:avLst/>
          </a:prstGeom>
          <a:ln w="9525">
            <a:solidFill>
              <a:srgbClr val="bfbfbf"/>
            </a:solidFill>
            <a:round/>
          </a:ln>
        </p:spPr>
      </p:cxnSp>
      <p:sp>
        <p:nvSpPr>
          <p:cNvPr id="271" name="Google Shape;110;p17"/>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000" spc="-1" strike="noStrike">
                <a:solidFill>
                  <a:schemeClr val="dk1"/>
                </a:solidFill>
                <a:latin typeface="Arial"/>
                <a:ea typeface="Arial"/>
              </a:rPr>
              <a:t>Source :</a:t>
            </a:r>
            <a:endParaRPr b="0" lang="en-IN" sz="1000" spc="-1" strike="noStrike">
              <a:solidFill>
                <a:srgbClr val="000000"/>
              </a:solidFill>
              <a:latin typeface="Arial"/>
            </a:endParaRPr>
          </a:p>
        </p:txBody>
      </p:sp>
      <p:pic>
        <p:nvPicPr>
          <p:cNvPr id="272" name="Google Shape;111;p17" descr=""/>
          <p:cNvPicPr/>
          <p:nvPr/>
        </p:nvPicPr>
        <p:blipFill>
          <a:blip r:embed="rId1"/>
          <a:stretch/>
        </p:blipFill>
        <p:spPr>
          <a:xfrm>
            <a:off x="1261800" y="2034000"/>
            <a:ext cx="2699280" cy="1418760"/>
          </a:xfrm>
          <a:prstGeom prst="rect">
            <a:avLst/>
          </a:prstGeom>
          <a:ln w="0">
            <a:noFill/>
          </a:ln>
        </p:spPr>
      </p:pic>
      <p:sp>
        <p:nvSpPr>
          <p:cNvPr id="273" name="Google Shape;112;p17"/>
          <p:cNvSpPr/>
          <p:nvPr/>
        </p:nvSpPr>
        <p:spPr>
          <a:xfrm>
            <a:off x="4984920" y="1706400"/>
            <a:ext cx="3814920" cy="17463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400" spc="-1" strike="noStrike">
                <a:solidFill>
                  <a:srgbClr val="000000"/>
                </a:solidFill>
                <a:latin typeface="Arial"/>
                <a:ea typeface="Arial"/>
              </a:rPr>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b="0" lang="en-IN" sz="1400" spc="-1" strike="noStrike">
              <a:solidFill>
                <a:srgbClr val="000000"/>
              </a:solidFill>
              <a:latin typeface="Arial"/>
            </a:endParaRPr>
          </a:p>
        </p:txBody>
      </p:sp>
      <p:sp>
        <p:nvSpPr>
          <p:cNvPr id="274" name="Google Shape;113;p17"/>
          <p:cNvSpPr/>
          <p:nvPr/>
        </p:nvSpPr>
        <p:spPr>
          <a:xfrm>
            <a:off x="1189080" y="1706400"/>
            <a:ext cx="1635120" cy="5644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400" spc="-1" strike="noStrike">
                <a:solidFill>
                  <a:srgbClr val="000000"/>
                </a:solidFill>
                <a:latin typeface="Arial"/>
                <a:ea typeface="Arial"/>
              </a:rPr>
              <a:t>Front end</a:t>
            </a:r>
            <a:endParaRPr b="0" lang="en-IN" sz="1400" spc="-1" strike="noStrike">
              <a:solidFill>
                <a:srgbClr val="000000"/>
              </a:solidFill>
              <a:latin typeface="Arial"/>
            </a:endParaRPr>
          </a:p>
        </p:txBody>
      </p:sp>
      <p:sp>
        <p:nvSpPr>
          <p:cNvPr id="275" name="Google Shape;114;p17"/>
          <p:cNvSpPr/>
          <p:nvPr/>
        </p:nvSpPr>
        <p:spPr>
          <a:xfrm>
            <a:off x="2913840" y="1706400"/>
            <a:ext cx="112680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400" spc="-1" strike="noStrike">
                <a:solidFill>
                  <a:srgbClr val="000000"/>
                </a:solidFill>
                <a:latin typeface="Arial"/>
                <a:ea typeface="Arial"/>
              </a:rPr>
              <a:t>Back end</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US" sz="1600" spc="-1" strike="noStrike">
                <a:solidFill>
                  <a:srgbClr val="213163"/>
                </a:solidFill>
                <a:latin typeface="Arial"/>
                <a:ea typeface="Arial"/>
              </a:rPr>
              <a:t>Proposed Solution</a:t>
            </a:r>
            <a:endParaRPr b="0" lang="en-IN" sz="1600" spc="-1" strike="noStrike">
              <a:solidFill>
                <a:srgbClr val="000000"/>
              </a:solidFill>
              <a:latin typeface="Arial"/>
            </a:endParaRPr>
          </a:p>
        </p:txBody>
      </p:sp>
      <p:sp>
        <p:nvSpPr>
          <p:cNvPr id="277" name="Google Shape;120;p18"/>
          <p:cNvSpPr/>
          <p:nvPr/>
        </p:nvSpPr>
        <p:spPr>
          <a:xfrm>
            <a:off x="138600" y="1102320"/>
            <a:ext cx="8866440" cy="411120"/>
          </a:xfrm>
          <a:prstGeom prst="rect">
            <a:avLst/>
          </a:prstGeom>
          <a:noFill/>
          <a:ln w="0">
            <a:noFill/>
          </a:ln>
        </p:spPr>
        <p:style>
          <a:lnRef idx="0"/>
          <a:fillRef idx="0"/>
          <a:effectRef idx="0"/>
          <a:fontRef idx="minor"/>
        </p:style>
        <p:txBody>
          <a:bodyPr anchor="t">
            <a:spAutoFit/>
          </a:bodyPr>
          <a:p>
            <a:pPr>
              <a:lnSpc>
                <a:spcPct val="150000"/>
              </a:lnSpc>
              <a:tabLst>
                <a:tab algn="l" pos="0"/>
              </a:tabLst>
            </a:pPr>
            <a:r>
              <a:rPr b="0" lang="en-US" sz="1400" spc="-1" strike="noStrike">
                <a:solidFill>
                  <a:srgbClr val="374151"/>
                </a:solidFill>
                <a:latin typeface="Times New Roman"/>
                <a:ea typeface="Times New Roman"/>
              </a:rPr>
              <a:t>.</a:t>
            </a:r>
            <a:endParaRPr b="0" lang="en-IN" sz="1400" spc="-1" strike="noStrike">
              <a:solidFill>
                <a:srgbClr val="000000"/>
              </a:solidFill>
              <a:latin typeface="Arial"/>
            </a:endParaRPr>
          </a:p>
        </p:txBody>
      </p:sp>
      <p:cxnSp>
        <p:nvCxnSpPr>
          <p:cNvPr id="278" name="Google Shape;121;p18"/>
          <p:cNvCxnSpPr/>
          <p:nvPr/>
        </p:nvCxnSpPr>
        <p:spPr>
          <a:xfrm>
            <a:off x="0" y="4675680"/>
            <a:ext cx="9144360" cy="360"/>
          </a:xfrm>
          <a:prstGeom prst="straightConnector1">
            <a:avLst/>
          </a:prstGeom>
          <a:ln w="9525">
            <a:solidFill>
              <a:srgbClr val="bfbfbf"/>
            </a:solidFill>
            <a:round/>
          </a:ln>
        </p:spPr>
      </p:cxnSp>
      <p:sp>
        <p:nvSpPr>
          <p:cNvPr id="279" name="Google Shape;122;p18"/>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000" spc="-1" strike="noStrike">
                <a:solidFill>
                  <a:schemeClr val="dk1"/>
                </a:solidFill>
                <a:latin typeface="Arial"/>
                <a:ea typeface="Arial"/>
              </a:rPr>
              <a:t>Source :</a:t>
            </a:r>
            <a:endParaRPr b="0" lang="en-IN" sz="1000" spc="-1" strike="noStrike">
              <a:solidFill>
                <a:srgbClr val="000000"/>
              </a:solidFill>
              <a:latin typeface="Arial"/>
            </a:endParaRPr>
          </a:p>
        </p:txBody>
      </p:sp>
      <p:sp>
        <p:nvSpPr>
          <p:cNvPr id="280" name="Google Shape;123;p18"/>
          <p:cNvSpPr/>
          <p:nvPr/>
        </p:nvSpPr>
        <p:spPr>
          <a:xfrm>
            <a:off x="895320" y="1390680"/>
            <a:ext cx="5809320" cy="2499120"/>
          </a:xfrm>
          <a:prstGeom prst="rect">
            <a:avLst/>
          </a:prstGeom>
          <a:noFill/>
          <a:ln w="0">
            <a:noFill/>
          </a:ln>
        </p:spPr>
        <p:style>
          <a:lnRef idx="0"/>
          <a:fillRef idx="0"/>
          <a:effectRef idx="0"/>
          <a:fontRef idx="minor"/>
        </p:style>
        <p:txBody>
          <a:bodyPr tIns="91440" bIns="91440" anchor="t">
            <a:noAutofit/>
          </a:bodyPr>
          <a:p>
            <a:pPr marL="457200" indent="-317520">
              <a:lnSpc>
                <a:spcPct val="100000"/>
              </a:lnSpc>
              <a:buClr>
                <a:srgbClr val="000000"/>
              </a:buClr>
              <a:buFont typeface="Arial"/>
              <a:buAutoNum type="arabicPeriod"/>
            </a:pPr>
            <a:r>
              <a:rPr b="0" lang="en-US" sz="1400" spc="-1" strike="noStrike">
                <a:solidFill>
                  <a:srgbClr val="000000"/>
                </a:solidFill>
                <a:latin typeface="Arial"/>
                <a:ea typeface="Arial"/>
              </a:rPr>
              <a:t>Django helped to store the data</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US" sz="1400" spc="-1" strike="noStrike">
                <a:solidFill>
                  <a:srgbClr val="000000"/>
                </a:solidFill>
                <a:latin typeface="Arial"/>
                <a:ea typeface="Arial"/>
              </a:rPr>
              <a:t>Now we can </a:t>
            </a:r>
            <a:r>
              <a:rPr b="0" lang="en-US" sz="1400" spc="-1" strike="noStrike">
                <a:solidFill>
                  <a:schemeClr val="dk1"/>
                </a:solidFill>
                <a:latin typeface="Arial"/>
                <a:ea typeface="Arial"/>
              </a:rPr>
              <a:t>authenticate</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US" sz="1400" spc="-1" strike="noStrike">
                <a:solidFill>
                  <a:schemeClr val="dk1"/>
                </a:solidFill>
                <a:latin typeface="Arial"/>
                <a:ea typeface="Arial"/>
              </a:rPr>
              <a:t>Django integrated database(sqlite3)</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US" sz="1400" spc="-1" strike="noStrike">
                <a:solidFill>
                  <a:schemeClr val="dk1"/>
                </a:solidFill>
                <a:latin typeface="Arial"/>
                <a:ea typeface="Arial"/>
              </a:rPr>
              <a:t>get help from youtube</a:t>
            </a:r>
            <a:br>
              <a:rPr sz="1400"/>
            </a:br>
            <a:r>
              <a:rPr b="0" lang="en-US" sz="1400" spc="-1" strike="noStrike">
                <a:solidFill>
                  <a:schemeClr val="dk1"/>
                </a:solidFill>
                <a:latin typeface="Arial"/>
              </a:rPr>
              <a:t> </a:t>
            </a:r>
            <a:endParaRPr b="0" lang="en-IN" sz="1400" spc="-1" strike="noStrike">
              <a:solidFill>
                <a:srgbClr val="000000"/>
              </a:solidFill>
              <a:latin typeface="Arial"/>
            </a:endParaRPr>
          </a:p>
          <a:p>
            <a:pPr marL="457200" indent="-317520">
              <a:lnSpc>
                <a:spcPct val="100000"/>
              </a:lnSpc>
              <a:buClr>
                <a:srgbClr val="000000"/>
              </a:buClr>
              <a:buFont typeface="Arial"/>
              <a:buAutoNum type="arabicPeriod"/>
              <a:tabLst>
                <a:tab algn="l" pos="0"/>
              </a:tabLst>
            </a:pPr>
            <a:r>
              <a:rPr b="0" lang="en-US" sz="1400" spc="-1" strike="noStrike">
                <a:solidFill>
                  <a:schemeClr val="dk1"/>
                </a:solidFill>
                <a:latin typeface="Arial"/>
                <a:ea typeface="Arial"/>
              </a:rPr>
              <a:t>used internal css but now i know how to add external css</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US" sz="1600" spc="-1" strike="noStrike">
                <a:solidFill>
                  <a:srgbClr val="213163"/>
                </a:solidFill>
                <a:latin typeface="Arial"/>
                <a:ea typeface="Arial"/>
              </a:rPr>
              <a:t>Technology Used</a:t>
            </a:r>
            <a:endParaRPr b="0" lang="en-IN" sz="1600" spc="-1" strike="noStrike">
              <a:solidFill>
                <a:srgbClr val="000000"/>
              </a:solidFill>
              <a:latin typeface="Arial"/>
            </a:endParaRPr>
          </a:p>
        </p:txBody>
      </p:sp>
      <p:sp>
        <p:nvSpPr>
          <p:cNvPr id="282" name="Google Shape;129;p19"/>
          <p:cNvSpPr/>
          <p:nvPr/>
        </p:nvSpPr>
        <p:spPr>
          <a:xfrm>
            <a:off x="128160" y="1059120"/>
            <a:ext cx="5313960" cy="3789720"/>
          </a:xfrm>
          <a:prstGeom prst="rect">
            <a:avLst/>
          </a:prstGeom>
          <a:noFill/>
          <a:ln w="0">
            <a:noFill/>
          </a:ln>
        </p:spPr>
        <p:style>
          <a:lnRef idx="0"/>
          <a:fillRef idx="0"/>
          <a:effectRef idx="0"/>
          <a:fontRef idx="minor"/>
        </p:style>
        <p:txBody>
          <a:bodyPr tIns="91440" bIns="91440" anchor="t">
            <a:noAutofit/>
          </a:bodyPr>
          <a:p>
            <a:pPr marL="173520" indent="-84600">
              <a:lnSpc>
                <a:spcPct val="100000"/>
              </a:lnSpc>
              <a:spcBef>
                <a:spcPts val="201"/>
              </a:spcBef>
              <a:tabLst>
                <a:tab algn="l" pos="0"/>
              </a:tabLst>
            </a:pPr>
            <a:endParaRPr b="0" lang="en-IN" sz="1400" spc="-1" strike="noStrike">
              <a:solidFill>
                <a:srgbClr val="000000"/>
              </a:solidFill>
              <a:latin typeface="Arial"/>
            </a:endParaRPr>
          </a:p>
          <a:p>
            <a:pPr marL="173520" indent="-84600">
              <a:lnSpc>
                <a:spcPct val="100000"/>
              </a:lnSpc>
              <a:spcBef>
                <a:spcPts val="201"/>
              </a:spcBef>
              <a:tabLst>
                <a:tab algn="l" pos="0"/>
              </a:tabLst>
            </a:pPr>
            <a:endParaRPr b="0" lang="en-IN" sz="1400" spc="-1" strike="noStrike">
              <a:solidFill>
                <a:srgbClr val="000000"/>
              </a:solidFill>
              <a:latin typeface="Arial"/>
            </a:endParaRPr>
          </a:p>
          <a:p>
            <a:pPr marL="173520" indent="-84600">
              <a:lnSpc>
                <a:spcPct val="100000"/>
              </a:lnSpc>
              <a:spcBef>
                <a:spcPts val="201"/>
              </a:spcBef>
              <a:tabLst>
                <a:tab algn="l" pos="0"/>
              </a:tabLst>
            </a:pPr>
            <a:endParaRPr b="0" lang="en-IN" sz="1400" spc="-1" strike="noStrike">
              <a:solidFill>
                <a:srgbClr val="000000"/>
              </a:solidFill>
              <a:latin typeface="Arial"/>
            </a:endParaRPr>
          </a:p>
        </p:txBody>
      </p:sp>
      <p:sp>
        <p:nvSpPr>
          <p:cNvPr id="283" name="Google Shape;130;p19"/>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rect l="textAreaLeft" t="textAreaTop" r="textAreaRight" b="textAreaBottom"/>
            <a:pathLst>
              <a:path w="120000" h="120000">
                <a:moveTo>
                  <a:pt x="0" y="0"/>
                </a:moveTo>
                <a:lnTo>
                  <a:pt x="120000" y="0"/>
                </a:lnTo>
                <a:lnTo>
                  <a:pt x="120000" y="120000"/>
                </a:lnTo>
                <a:lnTo>
                  <a:pt x="0" y="120000"/>
                </a:lnTo>
                <a:close/>
              </a:path>
              <a:path fill="none" w="120000" h="120000">
                <a:moveTo>
                  <a:pt x="-10000" y="0"/>
                </a:moveTo>
                <a:lnTo>
                  <a:pt x="-10000" y="120000"/>
                </a:lnTo>
              </a:path>
              <a:path fill="none" w="120000" h="120000">
                <a:moveTo>
                  <a:pt x="-10000" y="22500"/>
                </a:moveTo>
                <a:lnTo>
                  <a:pt x="-46000" y="135000"/>
                </a:lnTo>
              </a:path>
            </a:pathLst>
          </a:custGeom>
          <a:noFill/>
          <a:ln w="0">
            <a:noFill/>
          </a:ln>
        </p:spPr>
        <p:style>
          <a:lnRef idx="0"/>
          <a:fillRef idx="0"/>
          <a:effectRef idx="0"/>
          <a:fontRef idx="minor"/>
        </p:style>
        <p:txBody>
          <a:bodyPr anchor="ctr" anchorCtr="1">
            <a:noAutofit/>
          </a:bodyPr>
          <a:p>
            <a:pPr>
              <a:lnSpc>
                <a:spcPct val="100000"/>
              </a:lnSpc>
              <a:tabLst>
                <a:tab algn="l" pos="0"/>
              </a:tabLst>
            </a:pPr>
            <a:endParaRPr b="0" lang="en-IN" sz="1400" spc="-1" strike="noStrike">
              <a:solidFill>
                <a:srgbClr val="000000"/>
              </a:solidFill>
              <a:latin typeface="Arial"/>
              <a:ea typeface="Arial"/>
            </a:endParaRPr>
          </a:p>
        </p:txBody>
      </p:sp>
      <p:pic>
        <p:nvPicPr>
          <p:cNvPr id="284" name="Google Shape;131;p19" descr=""/>
          <p:cNvPicPr/>
          <p:nvPr/>
        </p:nvPicPr>
        <p:blipFill>
          <a:blip r:embed="rId1"/>
          <a:stretch/>
        </p:blipFill>
        <p:spPr>
          <a:xfrm>
            <a:off x="1021320" y="1723320"/>
            <a:ext cx="2955960" cy="2572560"/>
          </a:xfrm>
          <a:prstGeom prst="rect">
            <a:avLst/>
          </a:prstGeom>
          <a:ln w="0">
            <a:noFill/>
          </a:ln>
        </p:spPr>
      </p:pic>
      <p:pic>
        <p:nvPicPr>
          <p:cNvPr id="285" name="Google Shape;132;p19" descr=""/>
          <p:cNvPicPr/>
          <p:nvPr/>
        </p:nvPicPr>
        <p:blipFill>
          <a:blip r:embed="rId2"/>
          <a:stretch/>
        </p:blipFill>
        <p:spPr>
          <a:xfrm>
            <a:off x="4564440" y="1712520"/>
            <a:ext cx="4165200" cy="2090520"/>
          </a:xfrm>
          <a:prstGeom prst="rect">
            <a:avLst/>
          </a:prstGeom>
          <a:ln w="0">
            <a:noFill/>
          </a:ln>
        </p:spPr>
      </p:pic>
      <p:sp>
        <p:nvSpPr>
          <p:cNvPr id="286" name="Google Shape;133;p19"/>
          <p:cNvSpPr/>
          <p:nvPr/>
        </p:nvSpPr>
        <p:spPr>
          <a:xfrm>
            <a:off x="1000440" y="1361520"/>
            <a:ext cx="3318120" cy="3045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1400" spc="-1" strike="noStrike">
                <a:solidFill>
                  <a:srgbClr val="000000"/>
                </a:solidFill>
                <a:latin typeface="Arial"/>
                <a:ea typeface="Arial"/>
              </a:rPr>
              <a:t>Front-end</a:t>
            </a:r>
            <a:endParaRPr b="0" lang="en-IN" sz="1400" spc="-1" strike="noStrike">
              <a:solidFill>
                <a:srgbClr val="000000"/>
              </a:solidFill>
              <a:latin typeface="Arial"/>
            </a:endParaRPr>
          </a:p>
        </p:txBody>
      </p:sp>
      <p:sp>
        <p:nvSpPr>
          <p:cNvPr id="287" name="Google Shape;134;p19"/>
          <p:cNvSpPr/>
          <p:nvPr/>
        </p:nvSpPr>
        <p:spPr>
          <a:xfrm>
            <a:off x="4865760" y="1287360"/>
            <a:ext cx="3580560" cy="3045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1400" spc="-1" strike="noStrike">
                <a:solidFill>
                  <a:srgbClr val="000000"/>
                </a:solidFill>
                <a:latin typeface="Arial"/>
                <a:ea typeface="Arial"/>
              </a:rPr>
              <a:t>Back-end</a:t>
            </a:r>
            <a:endParaRPr b="0" lang="en-IN" sz="1400" spc="-1" strike="noStrike">
              <a:solidFill>
                <a:srgbClr val="000000"/>
              </a:solidFill>
              <a:latin typeface="Arial"/>
            </a:endParaRPr>
          </a:p>
        </p:txBody>
      </p:sp>
      <p:cxnSp>
        <p:nvCxnSpPr>
          <p:cNvPr id="288" name="Google Shape;135;p19"/>
          <p:cNvCxnSpPr/>
          <p:nvPr/>
        </p:nvCxnSpPr>
        <p:spPr>
          <a:xfrm>
            <a:off x="0" y="4675680"/>
            <a:ext cx="9144360" cy="360"/>
          </a:xfrm>
          <a:prstGeom prst="straightConnector1">
            <a:avLst/>
          </a:prstGeom>
          <a:ln w="9525">
            <a:solidFill>
              <a:srgbClr val="bfbfbf"/>
            </a:solidFill>
            <a:round/>
          </a:ln>
        </p:spPr>
      </p:cxnSp>
      <p:sp>
        <p:nvSpPr>
          <p:cNvPr id="289" name="Google Shape;136;p19"/>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000" spc="-1" strike="noStrike">
                <a:solidFill>
                  <a:schemeClr val="dk1"/>
                </a:solidFill>
                <a:latin typeface="Arial"/>
                <a:ea typeface="Arial"/>
              </a:rPr>
              <a:t>Source :</a:t>
            </a: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US" sz="1600" spc="-1" strike="noStrike">
                <a:solidFill>
                  <a:srgbClr val="213163"/>
                </a:solidFill>
                <a:latin typeface="Arial"/>
                <a:ea typeface="Arial"/>
              </a:rPr>
              <a:t>Modelling &amp; Results</a:t>
            </a:r>
            <a:endParaRPr b="0" lang="en-IN" sz="1600" spc="-1" strike="noStrike">
              <a:solidFill>
                <a:srgbClr val="000000"/>
              </a:solidFill>
              <a:latin typeface="Arial"/>
            </a:endParaRPr>
          </a:p>
        </p:txBody>
      </p:sp>
      <p:cxnSp>
        <p:nvCxnSpPr>
          <p:cNvPr id="291" name="Google Shape;142;p20"/>
          <p:cNvCxnSpPr/>
          <p:nvPr/>
        </p:nvCxnSpPr>
        <p:spPr>
          <a:xfrm>
            <a:off x="0" y="4675680"/>
            <a:ext cx="9144360" cy="360"/>
          </a:xfrm>
          <a:prstGeom prst="straightConnector1">
            <a:avLst/>
          </a:prstGeom>
          <a:ln w="9525">
            <a:solidFill>
              <a:srgbClr val="bfbfbf"/>
            </a:solidFill>
            <a:round/>
          </a:ln>
        </p:spPr>
      </p:cxnSp>
      <p:sp>
        <p:nvSpPr>
          <p:cNvPr id="292" name="Google Shape;143;p2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000" spc="-1" strike="noStrike">
                <a:solidFill>
                  <a:schemeClr val="dk1"/>
                </a:solidFill>
                <a:latin typeface="Arial"/>
                <a:ea typeface="Arial"/>
              </a:rPr>
              <a:t>Source :</a:t>
            </a:r>
            <a:endParaRPr b="0" lang="en-IN" sz="1000" spc="-1" strike="noStrike">
              <a:solidFill>
                <a:srgbClr val="000000"/>
              </a:solidFill>
              <a:latin typeface="Arial"/>
            </a:endParaRPr>
          </a:p>
        </p:txBody>
      </p:sp>
      <p:sp>
        <p:nvSpPr>
          <p:cNvPr id="293" name="Google Shape;146;p20"/>
          <p:cNvSpPr/>
          <p:nvPr/>
        </p:nvSpPr>
        <p:spPr>
          <a:xfrm>
            <a:off x="717120" y="3559680"/>
            <a:ext cx="3996720" cy="756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400" spc="-1" strike="noStrike">
                <a:solidFill>
                  <a:srgbClr val="000000"/>
                </a:solidFill>
                <a:latin typeface="Arial"/>
                <a:ea typeface="Arial"/>
              </a:rPr>
              <a:t>The signup and login pages are functioning successfully, and the data entered by users is being stored in the database accurately.</a:t>
            </a:r>
            <a:endParaRPr b="0" lang="en-IN" sz="1400" spc="-1" strike="noStrike">
              <a:solidFill>
                <a:srgbClr val="000000"/>
              </a:solidFill>
              <a:latin typeface="Arial"/>
            </a:endParaRPr>
          </a:p>
        </p:txBody>
      </p:sp>
      <p:cxnSp>
        <p:nvCxnSpPr>
          <p:cNvPr id="294" name="Google Shape;147;p20"/>
          <p:cNvCxnSpPr/>
          <p:nvPr/>
        </p:nvCxnSpPr>
        <p:spPr>
          <a:xfrm>
            <a:off x="5073840" y="725400"/>
            <a:ext cx="30240" cy="3765960"/>
          </a:xfrm>
          <a:prstGeom prst="straightConnector1">
            <a:avLst/>
          </a:prstGeom>
          <a:ln w="9525">
            <a:solidFill>
              <a:srgbClr val="595959"/>
            </a:solidFill>
            <a:round/>
          </a:ln>
        </p:spPr>
      </p:cxnSp>
      <p:sp>
        <p:nvSpPr>
          <p:cNvPr id="295" name="Google Shape;149;p20"/>
          <p:cNvSpPr/>
          <p:nvPr/>
        </p:nvSpPr>
        <p:spPr>
          <a:xfrm>
            <a:off x="5292000" y="3639240"/>
            <a:ext cx="3699360" cy="756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US" sz="1400" spc="-1" strike="noStrike">
                <a:solidFill>
                  <a:srgbClr val="000000"/>
                </a:solidFill>
                <a:latin typeface="Arial"/>
                <a:ea typeface="Arial"/>
              </a:rPr>
              <a:t>The songs are playing properly, indicating successful implementation.</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p:txBody>
      </p:sp>
      <p:pic>
        <p:nvPicPr>
          <p:cNvPr id="296" name="Picture 1" descr=""/>
          <p:cNvPicPr/>
          <p:nvPr/>
        </p:nvPicPr>
        <p:blipFill>
          <a:blip r:embed="rId1"/>
          <a:stretch/>
        </p:blipFill>
        <p:spPr>
          <a:xfrm>
            <a:off x="1210680" y="1261800"/>
            <a:ext cx="2646360" cy="2118240"/>
          </a:xfrm>
          <a:prstGeom prst="rect">
            <a:avLst/>
          </a:prstGeom>
          <a:ln w="0">
            <a:noFill/>
          </a:ln>
        </p:spPr>
      </p:pic>
      <p:pic>
        <p:nvPicPr>
          <p:cNvPr id="297" name="Picture 2" descr=""/>
          <p:cNvPicPr/>
          <p:nvPr/>
        </p:nvPicPr>
        <p:blipFill>
          <a:blip r:embed="rId2"/>
          <a:stretch/>
        </p:blipFill>
        <p:spPr>
          <a:xfrm>
            <a:off x="1210680" y="1261800"/>
            <a:ext cx="2646360" cy="2118240"/>
          </a:xfrm>
          <a:prstGeom prst="rect">
            <a:avLst/>
          </a:prstGeom>
          <a:ln w="0">
            <a:noFill/>
          </a:ln>
        </p:spPr>
      </p:pic>
      <p:pic>
        <p:nvPicPr>
          <p:cNvPr id="298" name="" descr=""/>
          <p:cNvPicPr/>
          <p:nvPr/>
        </p:nvPicPr>
        <p:blipFill>
          <a:blip r:embed="rId3"/>
          <a:stretch/>
        </p:blipFill>
        <p:spPr>
          <a:xfrm>
            <a:off x="5695920" y="1260000"/>
            <a:ext cx="2920680" cy="198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155880" y="613080"/>
            <a:ext cx="8192160" cy="451440"/>
          </a:xfrm>
          <a:prstGeom prst="rect">
            <a:avLst/>
          </a:prstGeom>
          <a:noFill/>
          <a:ln w="0">
            <a:noFill/>
          </a:ln>
        </p:spPr>
        <p:txBody>
          <a:bodyPr lIns="91440" rIns="91440" tIns="91440" bIns="91440" anchor="b">
            <a:noAutofit/>
          </a:bodyPr>
          <a:p>
            <a:pPr indent="0" algn="ctr">
              <a:lnSpc>
                <a:spcPct val="100000"/>
              </a:lnSpc>
              <a:buNone/>
              <a:tabLst>
                <a:tab algn="l" pos="0"/>
              </a:tabLst>
            </a:pPr>
            <a:r>
              <a:rPr b="0" lang="en-US" sz="2400" spc="-1" strike="noStrike">
                <a:solidFill>
                  <a:srgbClr val="000000"/>
                </a:solidFill>
                <a:latin typeface="Arial"/>
                <a:ea typeface="Arial"/>
              </a:rPr>
              <a:t>Homepage</a:t>
            </a:r>
            <a:endParaRPr b="0" lang="en-IN" sz="2400" spc="-1" strike="noStrike">
              <a:solidFill>
                <a:srgbClr val="000000"/>
              </a:solidFill>
              <a:latin typeface="Arial"/>
            </a:endParaRPr>
          </a:p>
        </p:txBody>
      </p:sp>
      <p:pic>
        <p:nvPicPr>
          <p:cNvPr id="300" name="Picture 6" descr=""/>
          <p:cNvPicPr/>
          <p:nvPr/>
        </p:nvPicPr>
        <p:blipFill>
          <a:blip r:embed="rId1"/>
          <a:stretch/>
        </p:blipFill>
        <p:spPr>
          <a:xfrm>
            <a:off x="527760" y="1490400"/>
            <a:ext cx="3909960" cy="2382480"/>
          </a:xfrm>
          <a:prstGeom prst="rect">
            <a:avLst/>
          </a:prstGeom>
          <a:ln w="0">
            <a:noFill/>
          </a:ln>
        </p:spPr>
      </p:pic>
      <p:pic>
        <p:nvPicPr>
          <p:cNvPr id="301" name="Picture 7" descr=""/>
          <p:cNvPicPr/>
          <p:nvPr/>
        </p:nvPicPr>
        <p:blipFill>
          <a:blip r:embed="rId2"/>
          <a:stretch/>
        </p:blipFill>
        <p:spPr>
          <a:xfrm>
            <a:off x="5060160" y="1490400"/>
            <a:ext cx="3939840" cy="2323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LibreOffice/7.6.2.1$Windows_X86_64 LibreOffice_project/56f7684011345957bbf33a7ee678afaf4d2ba333</Application>
  <AppVersion>15.0000</AppVersion>
  <Words>311</Words>
  <Paragraphs>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dc:description/>
  <dc:language>en-IN</dc:language>
  <cp:lastModifiedBy/>
  <dcterms:modified xsi:type="dcterms:W3CDTF">2024-04-08T21:07:40Z</dcterms:modified>
  <cp:revision>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On-screen Show (16:9)</vt:lpwstr>
  </property>
  <property fmtid="{D5CDD505-2E9C-101B-9397-08002B2CF9AE}" pid="4" name="Slides">
    <vt:i4>13</vt:i4>
  </property>
</Properties>
</file>