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54675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69730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08847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42133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640185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200738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887101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46230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63031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60239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87843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4507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92131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13611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91225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82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777944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80198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4718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058411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643058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8519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8071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929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3422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544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056227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91209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12555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1886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218412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4" y="0"/>
                  </a:lnTo>
                  <a:lnTo>
                    <a:pt x="0" y="10801"/>
                  </a:lnTo>
                  <a:lnTo>
                    <a:pt x="4644"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L.Hari Haran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1222042</a:t>
            </a:r>
            <a:r>
              <a:rPr lang="en-US" altLang="zh-CN" sz="2400" b="0" i="0" u="none" strike="noStrike" kern="1200" cap="none" spc="0" baseline="0">
                <a:solidFill>
                  <a:schemeClr val="tx1"/>
                </a:solidFill>
                <a:latin typeface="Calibri" pitchFamily="0" charset="0"/>
                <a:ea typeface="宋体" pitchFamily="0" charset="0"/>
                <a:cs typeface="Calibri" pitchFamily="0" charset="0"/>
              </a:rPr>
              <a:t>24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89051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6803054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2323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25818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155191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85077054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522459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316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311922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26047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84185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083373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30232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11793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83020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2024-08-31T16:00:22Z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