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ms-office.classificationlabels+xml" PartName="/docMetadata/LabelInfo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ms-powerpoint.authors+xml" PartName="/ppt/authors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Metadata/LabelInfo.xml" Type="http://schemas.microsoft.com/office/2020/02/relationships/classificationlabel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79" r:id="rId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09" autoAdjust="0"/>
  </p:normalViewPr>
  <p:slideViewPr>
    <p:cSldViewPr snapToGrid="0" snapToObjects="1">
      <p:cViewPr varScale="1">
        <p:scale>
          <a:sx n="44" d="100"/>
          <a:sy n="44" d="100"/>
        </p:scale>
        <p:origin x="864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Relationship Id="rId8" Target="authors.xml" Type="http://schemas.microsoft.com/office/2018/10/relationships/author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" Target="../slideLayouts/slideLayout2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Food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0040">
              <a:buFont typeface="Arial"/>
              <a:buChar char="•"/>
            </a:pPr>
            <a:r>
              <a:rPr lang="en-US"/>
              <a:t>Apple</a:t>
            </a:r>
          </a:p>
          <a:p>
            <a:pPr indent="-320040">
              <a:buFont typeface="Arial"/>
              <a:buChar char="•"/>
            </a:pPr>
            <a:r>
              <a:rPr lang="en-US"/>
              <a:t>Mango</a:t>
            </a:r>
          </a:p>
          <a:p>
            <a:pPr indent="-320040">
              <a:buFont typeface="Arial"/>
              <a:buChar char="•"/>
            </a:pPr>
            <a:r>
              <a:rPr lang="en-US"/>
              <a:t>Grapes</a:t>
            </a:r>
          </a:p>
          <a:p>
            <a:pPr indent="-320040">
              <a:buFont typeface="Arial"/>
              <a:buChar char="•"/>
            </a:pPr>
            <a:r>
              <a:rPr lang="en-US"/>
              <a:t>Guava</a:t>
            </a:r>
          </a:p>
          <a:p>
            <a:pPr indent="-320040">
              <a:buFont typeface="Arial"/>
              <a:buChar char="•"/>
            </a:pPr>
            <a:r>
              <a:rPr lang="en-US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{C80576E2-8770-46F9-B623-1F6E84400122}tf78438558_win32</Template>
  <TotalTime>1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Sabon Next LT</vt:lpstr>
      <vt:lpstr>Office Theme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2022-11-10T16:15:20Z</dcterms:created>
  <dc:creator>Hariharan Baskarraj</dc:creator>
  <cp:lastModifiedBy>Hariharan B</cp:lastModifiedBy>
  <dcterms:modified xsi:type="dcterms:W3CDTF">2022-11-15T12:08:09Z</dcterms:modified>
  <cp:revision>2</cp:revision>
  <dc:title>PRESENTATION TITLE </dc:title>
</cp:coreProperties>
</file>