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ms-office.classificationlabels+xml" PartName="/docMetadata/LabelInfo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Relationship Id="rId5" Target="docMetadata/LabelInfo.xml" Type="http://schemas.microsoft.com/office/2020/02/relationships/classificationlabel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0704" autoAdjust="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../customXml/item1.xml" Type="http://schemas.openxmlformats.org/officeDocument/2006/relationships/customXml"/><Relationship Id="rId10" Target="theme/theme1.xml" Type="http://schemas.openxmlformats.org/officeDocument/2006/relationships/theme"/><Relationship Id="rId11" Target="tableStyles.xml" Type="http://schemas.openxmlformats.org/officeDocument/2006/relationships/tableStyles"/><Relationship Id="rId2" Target="../customXml/item2.xml" Type="http://schemas.openxmlformats.org/officeDocument/2006/relationships/customXml"/><Relationship Id="rId3" Target="../customXml/item3.xml" Type="http://schemas.openxmlformats.org/officeDocument/2006/relationships/customXml"/><Relationship Id="rId4" Target="slideMasters/slideMaster1.xml" Type="http://schemas.openxmlformats.org/officeDocument/2006/relationships/slideMaster"/><Relationship Id="rId5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7" Target="handoutMasters/handoutMaster1.xml" Type="http://schemas.openxmlformats.org/officeDocument/2006/relationships/handoutMaster"/><Relationship Id="rId8" Target="presProps.xml" Type="http://schemas.openxmlformats.org/officeDocument/2006/relationships/presProps"/><Relationship Id="rId9" Target="viewProps.xml" Type="http://schemas.openxmlformats.org/officeDocument/2006/relationships/viewProp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1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2378"/>
            <a:ext cx="4082142" cy="585788"/>
          </a:xfrm>
        </p:spPr>
        <p:txBody>
          <a:bodyPr/>
          <a:lstStyle/>
          <a:p>
            <a:r>
              <a:rPr lang="en-US"/>
              <a:t>Training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/>
              <a:t>September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idx="14" sz="quarter" type="body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/>
              <a:t>October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69613" y="3660422"/>
            <a:ext cx="2141764" cy="514350"/>
          </a:xfrm>
        </p:spPr>
        <p:txBody>
          <a:bodyPr/>
          <a:lstStyle/>
          <a:p>
            <a:r>
              <a:rPr lang="en-US"/>
              <a:t>November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idx="16" sz="quarter" type="body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/>
              <a:t>December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idx="17" sz="quarter" type="body"/>
          </p:nvPr>
        </p:nvSpPr>
        <p:spPr>
          <a:xfrm>
            <a:off x="4401536" y="1633723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Java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idx="18" sz="quarter" type="body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Spring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idx="19" sz="quarter" type="body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pPr indent="-320040">
              <a:buFont typeface="Arial"/>
              <a:buChar char="•"/>
            </a:pPr>
            <a:r>
              <a:rPr lang="en-US"/>
              <a:t>Docker</a:t>
            </a:r>
          </a:p>
          <a:p>
            <a:pPr indent="-320040">
              <a:buFont typeface="Arial"/>
              <a:buChar char="•"/>
            </a:pPr>
            <a:r>
              <a:rPr lang="en-US"/>
              <a:t>Postgres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idx="20" sz="quarter" type="body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Angular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/>
              <a:t>Acheron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no"?><Relationships xmlns="http://schemas.openxmlformats.org/package/2006/relationships"><Relationship Id="rId1" Target="itemProps1.xml" Type="http://schemas.openxmlformats.org/officeDocument/2006/relationships/customXmlProps"/></Relationships>
</file>

<file path=customXml/_rels/item2.xml.rels><?xml version="1.0" encoding="UTF-8" standalone="no"?><Relationships xmlns="http://schemas.openxmlformats.org/package/2006/relationships"><Relationship Id="rId1" Target="itemProps2.xml" Type="http://schemas.openxmlformats.org/officeDocument/2006/relationships/customXmlProps"/></Relationships>
</file>

<file path=customXml/_rels/item3.xml.rels><?xml version="1.0" encoding="UTF-8" standalone="no"?><Relationships xmlns="http://schemas.openxmlformats.org/package/2006/relationships"><Relationship Id="rId1" Target="itemProps3.xml" Type="http://schemas.openxmlformats.org/officeDocument/2006/relationships/customXmlProps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{52E95614-793D-486C-B955-630E116785CA}tf67328976_win32</Template>
  <TotalTime>3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Office Theme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2022-11-10T16:17:28Z</dcterms:created>
  <dc:creator>Hariharan Baskarraj</dc:creator>
  <cp:lastModifiedBy>Hariharan B</cp:lastModifiedBy>
  <dcterms:modified xsi:type="dcterms:W3CDTF">2022-11-15T21:04:19Z</dcterms:modified>
  <cp:revision>4</cp:revision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