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ms-office.classificationlabels+xml" PartName="/docMetadata/LabelInfo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ms-powerpoint.authors+xml" PartName="/ppt/authors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custom.xml" Type="http://schemas.openxmlformats.org/officeDocument/2006/relationships/custom-properties"/><Relationship Id="rId5" Target="docMetadata/LabelInfo.xml" Type="http://schemas.microsoft.com/office/2020/02/relationships/classificationlabel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879" autoAdjust="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../customXml/item1.xml" Type="http://schemas.openxmlformats.org/officeDocument/2006/relationships/customXml"/><Relationship Id="rId10" Target="viewProps.xml" Type="http://schemas.openxmlformats.org/officeDocument/2006/relationships/viewProps"/><Relationship Id="rId11" Target="theme/theme1.xml" Type="http://schemas.openxmlformats.org/officeDocument/2006/relationships/theme"/><Relationship Id="rId12" Target="tableStyles.xml" Type="http://schemas.openxmlformats.org/officeDocument/2006/relationships/tableStyles"/><Relationship Id="rId13" Target="authors.xml" Type="http://schemas.microsoft.com/office/2018/10/relationships/authors"/><Relationship Id="rId2" Target="../customXml/item2.xml" Type="http://schemas.openxmlformats.org/officeDocument/2006/relationships/customXml"/><Relationship Id="rId3" Target="../customXml/item3.xml" Type="http://schemas.openxmlformats.org/officeDocument/2006/relationships/customXml"/><Relationship Id="rId4" Target="slideMasters/slideMaster1.xml" Type="http://schemas.openxmlformats.org/officeDocument/2006/relationships/slideMaster"/><Relationship Id="rId5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7" Target="handoutMasters/handoutMaster1.xml" Type="http://schemas.openxmlformats.org/officeDocument/2006/relationships/handoutMaster"/><Relationship Id="rId8" Target="commentAuthors.xml" Type="http://schemas.openxmlformats.org/officeDocument/2006/relationships/commentAuthors"/><Relationship Id="rId9" Target="presProps.xml" Type="http://schemas.openxmlformats.org/officeDocument/2006/relationships/presProp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5.png" Type="http://schemas.openxmlformats.org/officeDocument/2006/relationships/image"/><Relationship Id="rId3" Target="../media/image7.png" Type="http://schemas.openxmlformats.org/officeDocument/2006/relationships/image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8.png" Type="http://schemas.openxmlformats.org/officeDocument/2006/relationships/image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3.png" Type="http://schemas.openxmlformats.org/officeDocument/2006/relationships/image"/><Relationship Id="rId3" Target="../media/image6.png" Type="http://schemas.openxmlformats.org/officeDocument/2006/relationships/image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8.png" Type="http://schemas.openxmlformats.org/officeDocument/2006/relationships/image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5.png" Type="http://schemas.openxmlformats.org/officeDocument/2006/relationships/image"/><Relationship Id="rId3" Target="../media/image7.png" Type="http://schemas.openxmlformats.org/officeDocument/2006/relationships/image"/><Relationship Id="rId4" Target="../media/image14.png" Type="http://schemas.openxmlformats.org/officeDocument/2006/relationships/image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8.png" Type="http://schemas.openxmlformats.org/officeDocument/2006/relationships/image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8.png" Type="http://schemas.openxmlformats.org/officeDocument/2006/relationships/image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3.png" Type="http://schemas.openxmlformats.org/officeDocument/2006/relationships/image"/><Relationship Id="rId5" Target="../media/image12.png" Type="http://schemas.openxmlformats.org/officeDocument/2006/relationships/image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5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8.png" Type="http://schemas.openxmlformats.org/officeDocument/2006/relationships/image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8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  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  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  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  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  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  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  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  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  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  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  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  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  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  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  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  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  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  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  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  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  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  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  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  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  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  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  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  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" Target="../slideLayouts/slideLayout2.xml" Type="http://schemas.openxmlformats.org/officeDocument/2006/relationships/slideLayout"/><Relationship Id="rId20" Target="../theme/theme1.xml" Type="http://schemas.openxmlformats.org/officeDocument/2006/relationships/theme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17" y="2404871"/>
            <a:ext cx="7911106" cy="1668445"/>
          </a:xfrm>
        </p:spPr>
        <p:txBody>
          <a:bodyPr>
            <a:normAutofit fontScale="90000"/>
          </a:bodyPr>
          <a:lstStyle/>
          <a:p>
            <a:r>
              <a:rPr lang="en-US"/>
              <a:t>Don't think too much. You will end up creating a problem that wasn't there in the first place.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idx="10" sz="quarter" type="body"/>
          </p:nvPr>
        </p:nvSpPr>
        <p:spPr/>
        <p:txBody>
          <a:bodyPr/>
          <a:lstStyle/>
          <a:p>
            <a:r>
              <a:rPr dirty="0" lang="en-US"/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1743455" y="4157444"/>
            <a:ext cx="8705089" cy="457200"/>
          </a:xfrm>
        </p:spPr>
        <p:txBody>
          <a:bodyPr/>
          <a:lstStyle/>
          <a:p>
            <a:r>
              <a:rPr lang="en-US"/>
              <a:t>Take a break, resume.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idx="11" sz="quarter" type="body"/>
          </p:nvPr>
        </p:nvSpPr>
        <p:spPr/>
        <p:txBody>
          <a:bodyPr/>
          <a:lstStyle/>
          <a:p>
            <a:r>
              <a:rPr dirty="0"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no"?><Relationships xmlns="http://schemas.openxmlformats.org/package/2006/relationships"><Relationship Id="rId1" Target="itemProps1.xml" Type="http://schemas.openxmlformats.org/officeDocument/2006/relationships/customXmlProps"/></Relationships>
</file>

<file path=customXml/_rels/item2.xml.rels><?xml version="1.0" encoding="UTF-8" standalone="no"?><Relationships xmlns="http://schemas.openxmlformats.org/package/2006/relationships"><Relationship Id="rId1" Target="itemProps2.xml" Type="http://schemas.openxmlformats.org/officeDocument/2006/relationships/customXmlProps"/></Relationships>
</file>

<file path=customXml/_rels/item3.xml.rels><?xml version="1.0" encoding="UTF-8" standalone="no"?><Relationships xmlns="http://schemas.openxmlformats.org/package/2006/relationships"><Relationship Id="rId1" Target="itemProps3.xml" Type="http://schemas.openxmlformats.org/officeDocument/2006/relationships/customXmlProps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{A7B06325-7A70-47EC-8092-3BE6A58D68A3}tf56410444_win32</Template>
  <TotalTime>11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Business opportunities are like buses. There's always another one coming.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2022-11-10T16:23:59Z</dcterms:created>
  <dc:creator>Hariharan Baskarraj</dc:creator>
  <cp:lastModifiedBy>Hariharan B</cp:lastModifiedBy>
  <dcterms:modified xsi:type="dcterms:W3CDTF">2022-11-15T21:04:31Z</dcterms:modified>
  <cp:revision>5</cp:revision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