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31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D7D9"/>
    <a:srgbClr val="93D3D9"/>
    <a:srgbClr val="AAD6FF"/>
    <a:srgbClr val="B2C8CD"/>
    <a:srgbClr val="CCD8D6"/>
    <a:srgbClr val="4F5945"/>
    <a:srgbClr val="73292A"/>
    <a:srgbClr val="7F867A"/>
    <a:srgbClr val="A65B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879" autoAdjust="0"/>
  </p:normalViewPr>
  <p:slideViewPr>
    <p:cSldViewPr snapToGrid="0">
      <p:cViewPr varScale="1">
        <p:scale>
          <a:sx n="44" d="100"/>
          <a:sy n="44" d="100"/>
        </p:scale>
        <p:origin x="86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2" d="100"/>
          <a:sy n="82" d="100"/>
        </p:scale>
        <p:origin x="2784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49852A6-C536-198B-0B36-808C24FAAF6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40B29C-E84A-E4D1-8998-1A961EC23BA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A5AE42-7DC1-8140-9B13-146984FDEF22}" type="datetimeFigureOut">
              <a:rPr lang="en-US" smtClean="0"/>
              <a:t>11/16/2022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CE4DE7-ED89-D264-F004-38F2DF4879D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7E8591-FF54-5A00-A703-95ABC16B78D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69B77-94AB-0344-9EBF-9DB9EE8D3A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5974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75F72-8950-AF4F-9381-1D26FB547EA1}" type="datetimeFigureOut">
              <a:rPr lang="en-US" smtClean="0"/>
              <a:t>11/16/2022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75476F-A808-1F46-A368-07984F6DA2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252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4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plant&#10;&#10;Description automatically generated">
            <a:extLst>
              <a:ext uri="{FF2B5EF4-FFF2-40B4-BE49-F238E27FC236}">
                <a16:creationId xmlns:a16="http://schemas.microsoft.com/office/drawing/2014/main" id="{A26D6E84-B5BE-5F3E-8B3F-1A46C7F307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210" y="0"/>
            <a:ext cx="8392026" cy="685800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F0A7E03F-5776-960D-3CA6-7CE62AC96693}"/>
              </a:ext>
            </a:extLst>
          </p:cNvPr>
          <p:cNvSpPr/>
          <p:nvPr userDrawn="1"/>
        </p:nvSpPr>
        <p:spPr>
          <a:xfrm>
            <a:off x="3300284" y="654912"/>
            <a:ext cx="5591432" cy="559143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A7464AF-3FD6-6193-CC95-A941ECE17B9D}"/>
              </a:ext>
            </a:extLst>
          </p:cNvPr>
          <p:cNvCxnSpPr>
            <a:cxnSpLocks/>
          </p:cNvCxnSpPr>
          <p:nvPr userDrawn="1"/>
        </p:nvCxnSpPr>
        <p:spPr>
          <a:xfrm>
            <a:off x="4359876" y="4300155"/>
            <a:ext cx="3472249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 descr="A picture containing text&#10;&#10;Description automatically generated">
            <a:extLst>
              <a:ext uri="{FF2B5EF4-FFF2-40B4-BE49-F238E27FC236}">
                <a16:creationId xmlns:a16="http://schemas.microsoft.com/office/drawing/2014/main" id="{E5214731-3110-8D76-56DF-63353710419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961" y="4157464"/>
            <a:ext cx="972078" cy="285381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516369FF-9501-1944-3E3F-46CBFD515D8D}"/>
              </a:ext>
            </a:extLst>
          </p:cNvPr>
          <p:cNvSpPr/>
          <p:nvPr userDrawn="1"/>
        </p:nvSpPr>
        <p:spPr>
          <a:xfrm>
            <a:off x="3447535" y="807312"/>
            <a:ext cx="5296930" cy="529693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A picture containing ceramic ware, porcelain&#10;&#10;Description automatically generated">
            <a:extLst>
              <a:ext uri="{FF2B5EF4-FFF2-40B4-BE49-F238E27FC236}">
                <a16:creationId xmlns:a16="http://schemas.microsoft.com/office/drawing/2014/main" id="{AB1576B0-66ED-3F92-2AF8-4EF965E4E3F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338" y="4814449"/>
            <a:ext cx="1668775" cy="162143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E576603-B88C-9F7F-98A5-E94BD2C23E6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777" y="1164252"/>
            <a:ext cx="818801" cy="8455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9296" y="2660904"/>
            <a:ext cx="6693408" cy="1088136"/>
          </a:xfrm>
        </p:spPr>
        <p:txBody>
          <a:bodyPr anchor="b">
            <a:noAutofit/>
          </a:bodyPr>
          <a:lstStyle>
            <a:lvl1pPr algn="ctr">
              <a:defRPr sz="4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96384" y="2267712"/>
            <a:ext cx="2999232" cy="43891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EB05881-FB11-43E8-CCDD-8C12CDB4FE47}"/>
              </a:ext>
            </a:extLst>
          </p:cNvPr>
          <p:cNvSpPr/>
          <p:nvPr userDrawn="1"/>
        </p:nvSpPr>
        <p:spPr>
          <a:xfrm>
            <a:off x="838199" y="196052"/>
            <a:ext cx="10515601" cy="16867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 descr="A picture containing fabric&#10;&#10;Description automatically generated">
            <a:extLst>
              <a:ext uri="{FF2B5EF4-FFF2-40B4-BE49-F238E27FC236}">
                <a16:creationId xmlns:a16="http://schemas.microsoft.com/office/drawing/2014/main" id="{A4941BBB-13FC-2ACE-1A50-C0F465531BD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14950" y="-64113"/>
            <a:ext cx="1562100" cy="43942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8BE9E36-E9D5-3FA6-EE22-A6E5CE13C462}"/>
              </a:ext>
            </a:extLst>
          </p:cNvPr>
          <p:cNvSpPr/>
          <p:nvPr userDrawn="1"/>
        </p:nvSpPr>
        <p:spPr>
          <a:xfrm>
            <a:off x="995423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479E4054-0885-457B-35B3-A9B26ED9360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869421" y="459092"/>
            <a:ext cx="749300" cy="27559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4632"/>
            <a:ext cx="10515600" cy="1133856"/>
          </a:xfrm>
        </p:spPr>
        <p:txBody>
          <a:bodyPr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90088"/>
            <a:ext cx="10515600" cy="3474720"/>
          </a:xfrm>
        </p:spPr>
        <p:txBody>
          <a:bodyPr/>
          <a:lstStyle>
            <a:lvl1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C6C79F3B-6B68-BA3C-6CBE-C26E339E45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D503431-982D-5D35-88BF-09474F76D65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044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068407D-A1C4-B842-0C34-B2DE8AD312D3}"/>
              </a:ext>
            </a:extLst>
          </p:cNvPr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1AE7FB-DFC0-DCDA-47AD-6ED81A6427FA}"/>
              </a:ext>
            </a:extLst>
          </p:cNvPr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7A4DFCBA-879E-D6C9-9F81-B4F9225423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8562BF3-1BFC-6948-02E0-8A1C121C3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58D7F8-0920-52BA-580D-07249122876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6611EB-89A4-4C55-4032-4D0C418398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6963F99-41C3-5ED4-AAD8-B904145CC7EA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75360" y="2615184"/>
            <a:ext cx="10241280" cy="33192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180349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2F7EB7A-F5B6-E308-68EE-3065E2B039A6}"/>
              </a:ext>
            </a:extLst>
          </p:cNvPr>
          <p:cNvSpPr/>
          <p:nvPr userDrawn="1"/>
        </p:nvSpPr>
        <p:spPr>
          <a:xfrm>
            <a:off x="0" y="0"/>
            <a:ext cx="4873752" cy="6869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6" name="Picture 35" descr="A close-up of a tree&#10;&#10;Description automatically generated with medium confidence">
            <a:extLst>
              <a:ext uri="{FF2B5EF4-FFF2-40B4-BE49-F238E27FC236}">
                <a16:creationId xmlns:a16="http://schemas.microsoft.com/office/drawing/2014/main" id="{FED57607-56F6-9FD5-F0A8-DE0BCFE896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866459" flipH="1">
            <a:off x="2282032" y="1589693"/>
            <a:ext cx="970220" cy="22361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1072" y="978408"/>
            <a:ext cx="4974336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DEF26CDF-94D4-BA22-7D14-8D3289040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1072" y="2322576"/>
            <a:ext cx="5065776" cy="448056"/>
          </a:xfrm>
        </p:spPr>
        <p:txBody>
          <a:bodyPr anchor="b"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Content Placeholder 3">
            <a:extLst>
              <a:ext uri="{FF2B5EF4-FFF2-40B4-BE49-F238E27FC236}">
                <a16:creationId xmlns:a16="http://schemas.microsoft.com/office/drawing/2014/main" id="{0017BF0C-B2B7-932F-A9AE-5BFAE4AB5C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9612" y="2770632"/>
            <a:ext cx="5065776" cy="1554480"/>
          </a:xfrm>
        </p:spPr>
        <p:txBody>
          <a:bodyPr>
            <a:normAutofit/>
          </a:bodyPr>
          <a:lstStyle>
            <a:lvl1pPr marL="2286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600"/>
            </a:lvl1pPr>
            <a:lvl2pPr marL="6858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400"/>
            </a:lvl2pPr>
            <a:lvl3pPr marL="11430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200"/>
            </a:lvl3pPr>
            <a:lvl4pPr marL="16002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4pPr>
            <a:lvl5pPr marL="20574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DEAB8B47-DF86-7C9F-F027-2D4D22B2EA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9612" y="4361688"/>
            <a:ext cx="5065776" cy="448056"/>
          </a:xfrm>
        </p:spPr>
        <p:txBody>
          <a:bodyPr anchor="b"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Content Placeholder 5">
            <a:extLst>
              <a:ext uri="{FF2B5EF4-FFF2-40B4-BE49-F238E27FC236}">
                <a16:creationId xmlns:a16="http://schemas.microsoft.com/office/drawing/2014/main" id="{9BEB2D80-6263-5794-6A1A-CFF345F7A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89612" y="4791456"/>
            <a:ext cx="5065776" cy="1408176"/>
          </a:xfrm>
        </p:spPr>
        <p:txBody>
          <a:bodyPr>
            <a:normAutofit/>
          </a:bodyPr>
          <a:lstStyle>
            <a:lvl1pPr>
              <a:buClr>
                <a:srgbClr val="73292A"/>
              </a:buClr>
              <a:defRPr sz="1600"/>
            </a:lvl1pPr>
            <a:lvl2pPr>
              <a:buClr>
                <a:srgbClr val="73292A"/>
              </a:buClr>
              <a:defRPr sz="1400"/>
            </a:lvl2pPr>
            <a:lvl3pPr>
              <a:buClr>
                <a:srgbClr val="73292A"/>
              </a:buClr>
              <a:defRPr sz="1200"/>
            </a:lvl3pPr>
            <a:lvl4pPr>
              <a:buClr>
                <a:srgbClr val="73292A"/>
              </a:buClr>
              <a:defRPr sz="1100"/>
            </a:lvl4pPr>
            <a:lvl5pPr>
              <a:buClr>
                <a:srgbClr val="73292A"/>
              </a:buCl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38" name="Picture 37" descr="A group of flowers&#10;&#10;Description automatically generated with low confidence">
            <a:extLst>
              <a:ext uri="{FF2B5EF4-FFF2-40B4-BE49-F238E27FC236}">
                <a16:creationId xmlns:a16="http://schemas.microsoft.com/office/drawing/2014/main" id="{5B08C513-7071-2499-7E9D-CFD5A027C0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19083" y="2260473"/>
            <a:ext cx="1245309" cy="2314810"/>
          </a:xfrm>
          <a:prstGeom prst="rect">
            <a:avLst/>
          </a:prstGeom>
        </p:spPr>
      </p:pic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BD46E6E9-39FE-B605-0786-F7F7E656F9B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6344" y="1426464"/>
            <a:ext cx="3922776" cy="4242816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30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88546F5-5752-9595-980A-9978EC65B179}"/>
              </a:ext>
            </a:extLst>
          </p:cNvPr>
          <p:cNvSpPr/>
          <p:nvPr userDrawn="1"/>
        </p:nvSpPr>
        <p:spPr>
          <a:xfrm>
            <a:off x="491679" y="319214"/>
            <a:ext cx="11208641" cy="58577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88B1DFD-B7E9-D65B-0A47-8D442617B0D0}"/>
              </a:ext>
            </a:extLst>
          </p:cNvPr>
          <p:cNvCxnSpPr>
            <a:cxnSpLocks/>
          </p:cNvCxnSpPr>
          <p:nvPr userDrawn="1"/>
        </p:nvCxnSpPr>
        <p:spPr>
          <a:xfrm>
            <a:off x="837235" y="1767119"/>
            <a:ext cx="10516564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4190CCC3-E5E8-9E96-318B-F3F62E2328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658" y="1631192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4712" y="2161563"/>
            <a:ext cx="3200400" cy="427797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4712" y="2629116"/>
            <a:ext cx="3200400" cy="3320861"/>
          </a:xfrm>
        </p:spPr>
        <p:txBody>
          <a:bodyPr>
            <a:normAutofit/>
          </a:bodyPr>
          <a:lstStyle>
            <a:lvl1pPr marL="2286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600"/>
            </a:lvl1pPr>
            <a:lvl2pPr marL="6858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400"/>
            </a:lvl2pPr>
            <a:lvl3pPr marL="11430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200"/>
            </a:lvl3pPr>
            <a:lvl4pPr marL="16002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4pPr>
            <a:lvl5pPr marL="20574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98848" y="2161563"/>
            <a:ext cx="3200400" cy="427797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98848" y="2629116"/>
            <a:ext cx="3200400" cy="3320861"/>
          </a:xfrm>
        </p:spPr>
        <p:txBody>
          <a:bodyPr>
            <a:normAutofit/>
          </a:bodyPr>
          <a:lstStyle>
            <a:lvl1pPr>
              <a:buClr>
                <a:srgbClr val="73292A"/>
              </a:buClr>
              <a:defRPr sz="1600"/>
            </a:lvl1pPr>
            <a:lvl2pPr>
              <a:buClr>
                <a:srgbClr val="73292A"/>
              </a:buClr>
              <a:defRPr sz="1400"/>
            </a:lvl2pPr>
            <a:lvl3pPr>
              <a:buClr>
                <a:srgbClr val="73292A"/>
              </a:buClr>
              <a:defRPr sz="1200"/>
            </a:lvl3pPr>
            <a:lvl4pPr>
              <a:buClr>
                <a:srgbClr val="73292A"/>
              </a:buClr>
              <a:defRPr sz="1100"/>
            </a:lvl4pPr>
            <a:lvl5pPr>
              <a:buClr>
                <a:srgbClr val="73292A"/>
              </a:buCl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F270D939-D128-D431-82CE-9C15D5A7AA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09560" y="2161563"/>
            <a:ext cx="3200400" cy="427797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4AAE69C6-BB37-BC70-8424-BC928D19C91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09560" y="2629116"/>
            <a:ext cx="3200400" cy="3320861"/>
          </a:xfrm>
        </p:spPr>
        <p:txBody>
          <a:bodyPr>
            <a:normAutofit/>
          </a:bodyPr>
          <a:lstStyle>
            <a:lvl1pPr>
              <a:buClr>
                <a:srgbClr val="73292A"/>
              </a:buClr>
              <a:defRPr sz="1600"/>
            </a:lvl1pPr>
            <a:lvl2pPr>
              <a:buClr>
                <a:srgbClr val="73292A"/>
              </a:buClr>
              <a:defRPr sz="1400"/>
            </a:lvl2pPr>
            <a:lvl3pPr>
              <a:buClr>
                <a:srgbClr val="73292A"/>
              </a:buClr>
              <a:defRPr sz="1200"/>
            </a:lvl3pPr>
            <a:lvl4pPr>
              <a:buClr>
                <a:srgbClr val="73292A"/>
              </a:buClr>
              <a:defRPr sz="1100"/>
            </a:lvl4pPr>
            <a:lvl5pPr>
              <a:buClr>
                <a:srgbClr val="73292A"/>
              </a:buCl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9083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fabric&#10;&#10;Description automatically generated">
            <a:extLst>
              <a:ext uri="{FF2B5EF4-FFF2-40B4-BE49-F238E27FC236}">
                <a16:creationId xmlns:a16="http://schemas.microsoft.com/office/drawing/2014/main" id="{E0606CB6-3E28-F128-51B5-3786D740489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013" y="1162701"/>
            <a:ext cx="1562100" cy="43942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64BBC1B-7DD9-DA00-15CC-B446DA472005}"/>
              </a:ext>
            </a:extLst>
          </p:cNvPr>
          <p:cNvSpPr/>
          <p:nvPr userDrawn="1"/>
        </p:nvSpPr>
        <p:spPr>
          <a:xfrm>
            <a:off x="0" y="0"/>
            <a:ext cx="6096000" cy="6869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C88A03B2-8C41-A023-CB90-5F79A1F01AF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235" y="2476883"/>
            <a:ext cx="749300" cy="2755900"/>
          </a:xfrm>
          <a:prstGeom prst="rect">
            <a:avLst/>
          </a:prstGeom>
        </p:spPr>
      </p:pic>
      <p:pic>
        <p:nvPicPr>
          <p:cNvPr id="10" name="Picture 9" descr="A close-up of a flower&#10;&#10;Description automatically generated with low confidence">
            <a:extLst>
              <a:ext uri="{FF2B5EF4-FFF2-40B4-BE49-F238E27FC236}">
                <a16:creationId xmlns:a16="http://schemas.microsoft.com/office/drawing/2014/main" id="{9EA6110C-517A-C447-DB03-9A264F112FB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809" y="1695833"/>
            <a:ext cx="1155700" cy="4318000"/>
          </a:xfrm>
          <a:prstGeom prst="rect">
            <a:avLst/>
          </a:prstGeom>
        </p:spPr>
      </p:pic>
      <p:pic>
        <p:nvPicPr>
          <p:cNvPr id="12" name="Picture 11" descr="A close-up of a flower&#10;&#10;Description automatically generated with low confidence">
            <a:extLst>
              <a:ext uri="{FF2B5EF4-FFF2-40B4-BE49-F238E27FC236}">
                <a16:creationId xmlns:a16="http://schemas.microsoft.com/office/drawing/2014/main" id="{DC4249CD-2B45-A435-5B21-CFA70421386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749" y="381916"/>
            <a:ext cx="1155700" cy="431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A7568A0-F819-551E-4780-20A651246990}"/>
              </a:ext>
            </a:extLst>
          </p:cNvPr>
          <p:cNvSpPr/>
          <p:nvPr userDrawn="1"/>
        </p:nvSpPr>
        <p:spPr>
          <a:xfrm>
            <a:off x="1024128" y="2162946"/>
            <a:ext cx="3794760" cy="25369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711D903-56F9-B09B-0443-A76786804823}"/>
              </a:ext>
            </a:extLst>
          </p:cNvPr>
          <p:cNvSpPr/>
          <p:nvPr userDrawn="1"/>
        </p:nvSpPr>
        <p:spPr>
          <a:xfrm>
            <a:off x="1131655" y="2264499"/>
            <a:ext cx="3585549" cy="233542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D91551-9B41-0ACF-0BE6-9D174E695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2184" y="2889504"/>
            <a:ext cx="2852928" cy="108813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545D3FB1-678F-0A9A-CCB6-435CE57DA0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1312" y="2011680"/>
            <a:ext cx="2999232" cy="2843784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2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 algn="l">
              <a:lnSpc>
                <a:spcPct val="150000"/>
              </a:lnSpc>
              <a:defRPr sz="20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 algn="ctr">
              <a:defRPr sz="16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4824669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D362110-9E75-C1E6-F3D3-769A27CB658B}"/>
              </a:ext>
            </a:extLst>
          </p:cNvPr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E61109-4A99-6337-9E7D-6AE0370E2A33}"/>
              </a:ext>
            </a:extLst>
          </p:cNvPr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13B4663F-72DF-CD37-DE9D-C35DFB37E8B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C48BE494-2D3C-A618-4422-6EA949698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69ADF-8CD9-4E77-BB8D-70D8824C5A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628461"/>
            <a:ext cx="5181600" cy="35485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5F077D-E901-4AA9-B062-1C37FF407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628461"/>
            <a:ext cx="5181600" cy="35485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9B248-9F11-0A11-E6AF-776D371E14A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5EFD48A-F270-E4EE-7C35-F4304F3DDF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A7DEB86-4C56-EB31-FEEE-EC8AA99FB456}"/>
              </a:ext>
            </a:extLst>
          </p:cNvPr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C19EDA-96E7-C255-DFF9-F36A187EBACD}"/>
              </a:ext>
            </a:extLst>
          </p:cNvPr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FAD938FE-3B63-4832-B610-64346C069F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5B38128B-385C-B928-A4A8-BD98929D3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EF53B-C85C-47DB-ADE4-C1D9FA68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4FD38-14E5-4C36-B948-8BF3F794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A4DA3-10C7-48A6-9B15-38222B8CA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4E7EE-5B3B-427E-9807-020AEF8C7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fabric&#10;&#10;Description automatically generated">
            <a:extLst>
              <a:ext uri="{FF2B5EF4-FFF2-40B4-BE49-F238E27FC236}">
                <a16:creationId xmlns:a16="http://schemas.microsoft.com/office/drawing/2014/main" id="{ABAD6905-AD97-1EAF-A4A3-D0BB13B128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013" y="1162701"/>
            <a:ext cx="1562100" cy="43942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3BCB4CA-03FB-81F4-F8A2-FA9C0DBDEB11}"/>
              </a:ext>
            </a:extLst>
          </p:cNvPr>
          <p:cNvSpPr/>
          <p:nvPr userDrawn="1"/>
        </p:nvSpPr>
        <p:spPr>
          <a:xfrm>
            <a:off x="0" y="0"/>
            <a:ext cx="6096000" cy="6869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A group of flowers&#10;&#10;Description automatically generated with low confidence">
            <a:extLst>
              <a:ext uri="{FF2B5EF4-FFF2-40B4-BE49-F238E27FC236}">
                <a16:creationId xmlns:a16="http://schemas.microsoft.com/office/drawing/2014/main" id="{138EDBF7-FA56-2BF9-ECFA-6C39FEE8F88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59852" flipH="1">
            <a:off x="1760954" y="2048834"/>
            <a:ext cx="1230524" cy="22873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3880" y="978408"/>
            <a:ext cx="3749040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2" name="Content Placeholder 5">
            <a:extLst>
              <a:ext uri="{FF2B5EF4-FFF2-40B4-BE49-F238E27FC236}">
                <a16:creationId xmlns:a16="http://schemas.microsoft.com/office/drawing/2014/main" id="{9BEB2D80-6263-5794-6A1A-CFF345F7A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83880" y="2194560"/>
            <a:ext cx="3749040" cy="4306824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Clr>
                <a:srgbClr val="73292A"/>
              </a:buClr>
              <a:buNone/>
              <a:defRPr sz="2400"/>
            </a:lvl1pPr>
            <a:lvl2pPr marL="228600">
              <a:buClr>
                <a:srgbClr val="73292A"/>
              </a:buClr>
              <a:defRPr sz="2000"/>
            </a:lvl2pPr>
            <a:lvl3pPr marL="685800">
              <a:buClr>
                <a:srgbClr val="73292A"/>
              </a:buClr>
              <a:defRPr sz="1800"/>
            </a:lvl3pPr>
            <a:lvl4pPr marL="1143000">
              <a:buClr>
                <a:srgbClr val="73292A"/>
              </a:buClr>
              <a:defRPr sz="1600"/>
            </a:lvl4pPr>
            <a:lvl5pPr marL="1600200">
              <a:buClr>
                <a:srgbClr val="73292A"/>
              </a:buCl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Picture 5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0FE36A83-31CF-DF76-5708-55ED9FB707E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235" y="2476883"/>
            <a:ext cx="749300" cy="2755900"/>
          </a:xfrm>
          <a:prstGeom prst="rect">
            <a:avLst/>
          </a:prstGeom>
        </p:spPr>
      </p:pic>
      <p:sp>
        <p:nvSpPr>
          <p:cNvPr id="11" name="Text Placeholder 33">
            <a:extLst>
              <a:ext uri="{FF2B5EF4-FFF2-40B4-BE49-F238E27FC236}">
                <a16:creationId xmlns:a16="http://schemas.microsoft.com/office/drawing/2014/main" id="{5BF6365E-74A9-6D7B-5F20-7C29F29017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25296" y="1426464"/>
            <a:ext cx="3922776" cy="4242816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30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953980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BB4DE27-1913-8274-9943-46641EA0DAB7}"/>
              </a:ext>
            </a:extLst>
          </p:cNvPr>
          <p:cNvSpPr/>
          <p:nvPr userDrawn="1"/>
        </p:nvSpPr>
        <p:spPr>
          <a:xfrm>
            <a:off x="1174276" y="-756"/>
            <a:ext cx="9843449" cy="56904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901AB4A-AE17-BFA4-697C-75EC6407E147}"/>
              </a:ext>
            </a:extLst>
          </p:cNvPr>
          <p:cNvSpPr/>
          <p:nvPr userDrawn="1"/>
        </p:nvSpPr>
        <p:spPr>
          <a:xfrm>
            <a:off x="1604189" y="-13446"/>
            <a:ext cx="8983623" cy="52577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1C7F01FE-99A8-35BD-05A1-6D93A2578EB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833" y="5110810"/>
            <a:ext cx="1207554" cy="35451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66660DF-FD7A-4340-E854-B4680A6B88C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202474" y="-1953000"/>
            <a:ext cx="1485900" cy="53721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8028" y="1389888"/>
            <a:ext cx="8695944" cy="1325880"/>
          </a:xfrm>
        </p:spPr>
        <p:txBody>
          <a:bodyPr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3516" y="2651760"/>
            <a:ext cx="7744968" cy="269748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 algn="ctr">
              <a:lnSpc>
                <a:spcPct val="100000"/>
              </a:lnSpc>
              <a:defRPr sz="18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 algn="ctr">
              <a:defRPr sz="16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2F05D25C-B703-1868-603E-D468EF44D79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D8FDB2CC-A975-BC07-042A-228D387E51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268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8ADFA29-47E3-2E16-12B7-D8031DC04C0D}"/>
              </a:ext>
            </a:extLst>
          </p:cNvPr>
          <p:cNvSpPr/>
          <p:nvPr userDrawn="1"/>
        </p:nvSpPr>
        <p:spPr>
          <a:xfrm>
            <a:off x="0" y="3377183"/>
            <a:ext cx="12192000" cy="23265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A close up of a plant&#10;&#10;Description automatically generated with low confidence">
            <a:extLst>
              <a:ext uri="{FF2B5EF4-FFF2-40B4-BE49-F238E27FC236}">
                <a16:creationId xmlns:a16="http://schemas.microsoft.com/office/drawing/2014/main" id="{D373DB44-C887-96AC-D32D-B7656F28FB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87322" y="3187511"/>
            <a:ext cx="1422400" cy="5283200"/>
          </a:xfrm>
          <a:prstGeom prst="rect">
            <a:avLst/>
          </a:prstGeom>
        </p:spPr>
      </p:pic>
      <p:pic>
        <p:nvPicPr>
          <p:cNvPr id="9" name="Picture 8" descr="A picture containing bedclothes, fabric&#10;&#10;Description automatically generated">
            <a:extLst>
              <a:ext uri="{FF2B5EF4-FFF2-40B4-BE49-F238E27FC236}">
                <a16:creationId xmlns:a16="http://schemas.microsoft.com/office/drawing/2014/main" id="{6A080FF9-A96B-AA38-428D-5F2CF533D06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400022" y="287485"/>
            <a:ext cx="1485900" cy="53721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5150280-02E2-686D-A130-65EBDA15EF13}"/>
              </a:ext>
            </a:extLst>
          </p:cNvPr>
          <p:cNvSpPr/>
          <p:nvPr userDrawn="1"/>
        </p:nvSpPr>
        <p:spPr>
          <a:xfrm>
            <a:off x="232651" y="3633264"/>
            <a:ext cx="11740896" cy="178975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pic>
        <p:nvPicPr>
          <p:cNvPr id="15" name="Picture 14" descr="A picture containing ceramic ware, porcelain&#10;&#10;Description automatically generated">
            <a:extLst>
              <a:ext uri="{FF2B5EF4-FFF2-40B4-BE49-F238E27FC236}">
                <a16:creationId xmlns:a16="http://schemas.microsoft.com/office/drawing/2014/main" id="{3DD4D68C-6665-333E-98E8-785116A05A7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90193">
            <a:off x="6957396" y="5090392"/>
            <a:ext cx="856832" cy="832525"/>
          </a:xfrm>
          <a:prstGeom prst="rect">
            <a:avLst/>
          </a:prstGeom>
        </p:spPr>
      </p:pic>
      <p:pic>
        <p:nvPicPr>
          <p:cNvPr id="17" name="Picture 16" descr="A picture containing text&#10;&#10;Description automatically generated">
            <a:extLst>
              <a:ext uri="{FF2B5EF4-FFF2-40B4-BE49-F238E27FC236}">
                <a16:creationId xmlns:a16="http://schemas.microsoft.com/office/drawing/2014/main" id="{27E0939A-D971-0D79-9B6D-834913C959B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979" y="3252854"/>
            <a:ext cx="1206427" cy="62135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1153668" y="3977640"/>
            <a:ext cx="9884664" cy="731520"/>
          </a:xfrm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1153668" y="4700016"/>
            <a:ext cx="9884664" cy="45720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0999"/>
            <a:ext cx="10515600" cy="1325880"/>
          </a:xfrm>
        </p:spPr>
        <p:txBody>
          <a:bodyPr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70832"/>
          </a:xfrm>
        </p:spPr>
        <p:txBody>
          <a:bodyPr/>
          <a:lstStyle>
            <a:lvl1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170EA9-DC14-D6B7-054C-51C9E1FE93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65A817-7911-6CCE-C2C4-2C8568F7F3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gree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0999"/>
            <a:ext cx="10515600" cy="1325880"/>
          </a:xfrm>
        </p:spPr>
        <p:txBody>
          <a:bodyPr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72000"/>
          </a:xfrm>
        </p:spPr>
        <p:txBody>
          <a:bodyPr/>
          <a:lstStyle>
            <a:lvl1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170EA9-DC14-D6B7-054C-51C9E1FE93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65A817-7911-6CCE-C2C4-2C8568F7F3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109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F45E1C-47F6-0AF9-7468-BA613D681E1D}"/>
              </a:ext>
            </a:extLst>
          </p:cNvPr>
          <p:cNvSpPr/>
          <p:nvPr userDrawn="1"/>
        </p:nvSpPr>
        <p:spPr>
          <a:xfrm>
            <a:off x="0" y="1533950"/>
            <a:ext cx="12192000" cy="3790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A picture containing fabric&#10;&#10;Description automatically generated">
            <a:extLst>
              <a:ext uri="{FF2B5EF4-FFF2-40B4-BE49-F238E27FC236}">
                <a16:creationId xmlns:a16="http://schemas.microsoft.com/office/drawing/2014/main" id="{AB9E0D8B-7031-366D-884B-EB3FABD78C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056236" y="-1772981"/>
            <a:ext cx="2147050" cy="603966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859314F-DCEF-A5A7-C5D9-F0D39AAC9FFA}"/>
              </a:ext>
            </a:extLst>
          </p:cNvPr>
          <p:cNvSpPr/>
          <p:nvPr userDrawn="1"/>
        </p:nvSpPr>
        <p:spPr>
          <a:xfrm>
            <a:off x="225552" y="1796143"/>
            <a:ext cx="11740896" cy="326571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DAAE5EB8-5B6B-6FA6-E6E7-D2F58FDFB4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307543" y="-287017"/>
            <a:ext cx="1051334" cy="3866771"/>
          </a:xfrm>
          <a:prstGeom prst="rect">
            <a:avLst/>
          </a:prstGeom>
        </p:spPr>
      </p:pic>
      <p:pic>
        <p:nvPicPr>
          <p:cNvPr id="19" name="Picture 18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BB1368FF-AA1B-4423-30B1-BE082E6F191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222" y="4923380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3456" y="2404872"/>
            <a:ext cx="8705088" cy="2002536"/>
          </a:xfrm>
        </p:spPr>
        <p:txBody>
          <a:bodyPr anchor="t"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43454" y="3964517"/>
            <a:ext cx="8705089" cy="45720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F5E2B84E-B4F2-ED93-8084-ECFC3B9C380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149667" y="3189069"/>
            <a:ext cx="945473" cy="1936750"/>
          </a:xfrm>
        </p:spPr>
        <p:txBody>
          <a:bodyPr>
            <a:noAutofit/>
          </a:bodyPr>
          <a:lstStyle>
            <a:lvl1pPr marL="0" indent="0">
              <a:buNone/>
              <a:defRPr sz="14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28" name="Text Placeholder 24">
            <a:extLst>
              <a:ext uri="{FF2B5EF4-FFF2-40B4-BE49-F238E27FC236}">
                <a16:creationId xmlns:a16="http://schemas.microsoft.com/office/drawing/2014/main" id="{FDD82133-EB75-7E07-A9CE-730CB7F6CD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3184" y="2136567"/>
            <a:ext cx="941832" cy="1936750"/>
          </a:xfrm>
        </p:spPr>
        <p:txBody>
          <a:bodyPr>
            <a:noAutofit/>
          </a:bodyPr>
          <a:lstStyle>
            <a:lvl1pPr marL="0" indent="0">
              <a:buNone/>
              <a:defRPr sz="14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3178703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41740FC-E682-E87B-87BB-213396FD2DF6}"/>
              </a:ext>
            </a:extLst>
          </p:cNvPr>
          <p:cNvSpPr/>
          <p:nvPr userDrawn="1"/>
        </p:nvSpPr>
        <p:spPr>
          <a:xfrm>
            <a:off x="553443" y="0"/>
            <a:ext cx="11105522" cy="62446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C6E25B-7977-E725-B84F-07CA54BB4973}"/>
              </a:ext>
            </a:extLst>
          </p:cNvPr>
          <p:cNvSpPr/>
          <p:nvPr userDrawn="1"/>
        </p:nvSpPr>
        <p:spPr>
          <a:xfrm>
            <a:off x="877579" y="0"/>
            <a:ext cx="10460969" cy="58727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0EE757CA-B891-A6E4-F7DB-FFB1DBFDA0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275" y="5738220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5CA519-6BA6-FAC8-3545-2E7E3CBDE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Picture Placeholder 17">
            <a:extLst>
              <a:ext uri="{FF2B5EF4-FFF2-40B4-BE49-F238E27FC236}">
                <a16:creationId xmlns:a16="http://schemas.microsoft.com/office/drawing/2014/main" id="{6A1AC1B6-9CB9-19D8-8BDC-EDC0B6C19DBE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1375868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DAB2A93C-DB99-8217-D74F-D08E610FA7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26173" y="3946525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61950EAA-EB4E-8768-AFC9-A0356AECFE1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28309" y="4306415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17">
            <a:extLst>
              <a:ext uri="{FF2B5EF4-FFF2-40B4-BE49-F238E27FC236}">
                <a16:creationId xmlns:a16="http://schemas.microsoft.com/office/drawing/2014/main" id="{E3B18CDB-3FF1-EC8E-EA8A-31E9BF81747A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3828270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Text Placeholder 19">
            <a:extLst>
              <a:ext uri="{FF2B5EF4-FFF2-40B4-BE49-F238E27FC236}">
                <a16:creationId xmlns:a16="http://schemas.microsoft.com/office/drawing/2014/main" id="{EAB1EC17-F1C7-0781-4F52-DEE9122BBC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763663" y="3926721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>
            <a:extLst>
              <a:ext uri="{FF2B5EF4-FFF2-40B4-BE49-F238E27FC236}">
                <a16:creationId xmlns:a16="http://schemas.microsoft.com/office/drawing/2014/main" id="{9E2E4E06-43E3-5309-A921-59117EDFEA1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765799" y="4286611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17">
            <a:extLst>
              <a:ext uri="{FF2B5EF4-FFF2-40B4-BE49-F238E27FC236}">
                <a16:creationId xmlns:a16="http://schemas.microsoft.com/office/drawing/2014/main" id="{2EB018F6-8206-135F-BF16-29E6E63FD099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6280672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Text Placeholder 19">
            <a:extLst>
              <a:ext uri="{FF2B5EF4-FFF2-40B4-BE49-F238E27FC236}">
                <a16:creationId xmlns:a16="http://schemas.microsoft.com/office/drawing/2014/main" id="{13D50A41-E904-8A4E-6F0A-F980F8D6471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16065" y="3946525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9">
            <a:extLst>
              <a:ext uri="{FF2B5EF4-FFF2-40B4-BE49-F238E27FC236}">
                <a16:creationId xmlns:a16="http://schemas.microsoft.com/office/drawing/2014/main" id="{D6CE30A5-8B65-384B-A8B9-6F711A52194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218201" y="4306415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17">
            <a:extLst>
              <a:ext uri="{FF2B5EF4-FFF2-40B4-BE49-F238E27FC236}">
                <a16:creationId xmlns:a16="http://schemas.microsoft.com/office/drawing/2014/main" id="{D1C71745-769D-8F16-2B61-EF5D4012F1E3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8733074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19">
            <a:extLst>
              <a:ext uri="{FF2B5EF4-FFF2-40B4-BE49-F238E27FC236}">
                <a16:creationId xmlns:a16="http://schemas.microsoft.com/office/drawing/2014/main" id="{D6D40AAC-2768-6F48-97AE-FD958D89FD8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66331" y="3946525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>
            <a:extLst>
              <a:ext uri="{FF2B5EF4-FFF2-40B4-BE49-F238E27FC236}">
                <a16:creationId xmlns:a16="http://schemas.microsoft.com/office/drawing/2014/main" id="{85652007-C32E-173C-2A5F-B1C08D6140D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668467" y="4306415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AD4DF5-3AA4-926D-00B1-1C24F968F4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3EC206-AFEC-E74D-0522-B0D47B2E7A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687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41740FC-E682-E87B-87BB-213396FD2DF6}"/>
              </a:ext>
            </a:extLst>
          </p:cNvPr>
          <p:cNvSpPr/>
          <p:nvPr userDrawn="1"/>
        </p:nvSpPr>
        <p:spPr>
          <a:xfrm>
            <a:off x="553443" y="0"/>
            <a:ext cx="11105522" cy="62446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C6E25B-7977-E725-B84F-07CA54BB4973}"/>
              </a:ext>
            </a:extLst>
          </p:cNvPr>
          <p:cNvSpPr/>
          <p:nvPr userDrawn="1"/>
        </p:nvSpPr>
        <p:spPr>
          <a:xfrm>
            <a:off x="877579" y="0"/>
            <a:ext cx="10460969" cy="58727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0EE757CA-B891-A6E4-F7DB-FFB1DBFDA0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275" y="5738220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5CA519-6BA6-FAC8-3545-2E7E3CBDE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Picture Placeholder 17">
            <a:extLst>
              <a:ext uri="{FF2B5EF4-FFF2-40B4-BE49-F238E27FC236}">
                <a16:creationId xmlns:a16="http://schemas.microsoft.com/office/drawing/2014/main" id="{6A1AC1B6-9CB9-19D8-8BDC-EDC0B6C19DBE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1681364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DAB2A93C-DB99-8217-D74F-D08E610FA7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06424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61950EAA-EB4E-8768-AFC9-A0356AECFE1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06424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Picture Placeholder 17">
            <a:extLst>
              <a:ext uri="{FF2B5EF4-FFF2-40B4-BE49-F238E27FC236}">
                <a16:creationId xmlns:a16="http://schemas.microsoft.com/office/drawing/2014/main" id="{B23EF08B-7D0C-7D96-413D-71C22E3F74D0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1681364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5" name="Text Placeholder 19">
            <a:extLst>
              <a:ext uri="{FF2B5EF4-FFF2-40B4-BE49-F238E27FC236}">
                <a16:creationId xmlns:a16="http://schemas.microsoft.com/office/drawing/2014/main" id="{A6866782-6675-4F37-E5D2-68CB0191C1A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106424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9">
            <a:extLst>
              <a:ext uri="{FF2B5EF4-FFF2-40B4-BE49-F238E27FC236}">
                <a16:creationId xmlns:a16="http://schemas.microsoft.com/office/drawing/2014/main" id="{9F53AB27-DDFA-AA5D-8253-546C9BBA9CE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106424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17">
            <a:extLst>
              <a:ext uri="{FF2B5EF4-FFF2-40B4-BE49-F238E27FC236}">
                <a16:creationId xmlns:a16="http://schemas.microsoft.com/office/drawing/2014/main" id="{E3B18CDB-3FF1-EC8E-EA8A-31E9BF81747A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4226754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Text Placeholder 19">
            <a:extLst>
              <a:ext uri="{FF2B5EF4-FFF2-40B4-BE49-F238E27FC236}">
                <a16:creationId xmlns:a16="http://schemas.microsoft.com/office/drawing/2014/main" id="{EAB1EC17-F1C7-0781-4F52-DEE9122BBC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639312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>
            <a:extLst>
              <a:ext uri="{FF2B5EF4-FFF2-40B4-BE49-F238E27FC236}">
                <a16:creationId xmlns:a16="http://schemas.microsoft.com/office/drawing/2014/main" id="{9E2E4E06-43E3-5309-A921-59117EDFEA1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39312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Picture Placeholder 17">
            <a:extLst>
              <a:ext uri="{FF2B5EF4-FFF2-40B4-BE49-F238E27FC236}">
                <a16:creationId xmlns:a16="http://schemas.microsoft.com/office/drawing/2014/main" id="{DD9CE7E9-3BC2-0321-457B-61D363708B38}"/>
              </a:ext>
            </a:extLst>
          </p:cNvPr>
          <p:cNvSpPr>
            <a:spLocks noGrp="1" noChangeAspect="1"/>
          </p:cNvSpPr>
          <p:nvPr>
            <p:ph type="pic" sz="quarter" idx="29"/>
          </p:nvPr>
        </p:nvSpPr>
        <p:spPr>
          <a:xfrm>
            <a:off x="4226754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70DD1941-A469-A457-B987-E0E2C300A8AE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639312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>
            <a:extLst>
              <a:ext uri="{FF2B5EF4-FFF2-40B4-BE49-F238E27FC236}">
                <a16:creationId xmlns:a16="http://schemas.microsoft.com/office/drawing/2014/main" id="{D6B84B7D-A7EC-6FE1-9925-F78AF0DE230F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639312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17">
            <a:extLst>
              <a:ext uri="{FF2B5EF4-FFF2-40B4-BE49-F238E27FC236}">
                <a16:creationId xmlns:a16="http://schemas.microsoft.com/office/drawing/2014/main" id="{2EB018F6-8206-135F-BF16-29E6E63FD099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6772144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Text Placeholder 19">
            <a:extLst>
              <a:ext uri="{FF2B5EF4-FFF2-40B4-BE49-F238E27FC236}">
                <a16:creationId xmlns:a16="http://schemas.microsoft.com/office/drawing/2014/main" id="{13D50A41-E904-8A4E-6F0A-F980F8D6471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172200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9">
            <a:extLst>
              <a:ext uri="{FF2B5EF4-FFF2-40B4-BE49-F238E27FC236}">
                <a16:creationId xmlns:a16="http://schemas.microsoft.com/office/drawing/2014/main" id="{D6CE30A5-8B65-384B-A8B9-6F711A52194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72200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 17">
            <a:extLst>
              <a:ext uri="{FF2B5EF4-FFF2-40B4-BE49-F238E27FC236}">
                <a16:creationId xmlns:a16="http://schemas.microsoft.com/office/drawing/2014/main" id="{AA1AC2FE-336D-4E7F-2C86-6A8C29BA8F90}"/>
              </a:ext>
            </a:extLst>
          </p:cNvPr>
          <p:cNvSpPr>
            <a:spLocks noGrp="1" noChangeAspect="1"/>
          </p:cNvSpPr>
          <p:nvPr>
            <p:ph type="pic" sz="quarter" idx="28"/>
          </p:nvPr>
        </p:nvSpPr>
        <p:spPr>
          <a:xfrm>
            <a:off x="6772144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19">
            <a:extLst>
              <a:ext uri="{FF2B5EF4-FFF2-40B4-BE49-F238E27FC236}">
                <a16:creationId xmlns:a16="http://schemas.microsoft.com/office/drawing/2014/main" id="{FA370BF1-09EC-DBE1-5118-8A92A0F90BC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172200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5089D72C-E865-F5D3-CB1E-050AEF684453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172200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17">
            <a:extLst>
              <a:ext uri="{FF2B5EF4-FFF2-40B4-BE49-F238E27FC236}">
                <a16:creationId xmlns:a16="http://schemas.microsoft.com/office/drawing/2014/main" id="{D1C71745-769D-8F16-2B61-EF5D4012F1E3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9317533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19">
            <a:extLst>
              <a:ext uri="{FF2B5EF4-FFF2-40B4-BE49-F238E27FC236}">
                <a16:creationId xmlns:a16="http://schemas.microsoft.com/office/drawing/2014/main" id="{D6D40AAC-2768-6F48-97AE-FD958D89FD8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705088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>
            <a:extLst>
              <a:ext uri="{FF2B5EF4-FFF2-40B4-BE49-F238E27FC236}">
                <a16:creationId xmlns:a16="http://schemas.microsoft.com/office/drawing/2014/main" id="{85652007-C32E-173C-2A5F-B1C08D6140D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705088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Picture Placeholder 17">
            <a:extLst>
              <a:ext uri="{FF2B5EF4-FFF2-40B4-BE49-F238E27FC236}">
                <a16:creationId xmlns:a16="http://schemas.microsoft.com/office/drawing/2014/main" id="{4F7ECA98-24CD-8CC5-A3EC-BFF5E9B11748}"/>
              </a:ext>
            </a:extLst>
          </p:cNvPr>
          <p:cNvSpPr>
            <a:spLocks noGrp="1" noChangeAspect="1"/>
          </p:cNvSpPr>
          <p:nvPr>
            <p:ph type="pic" sz="quarter" idx="27"/>
          </p:nvPr>
        </p:nvSpPr>
        <p:spPr>
          <a:xfrm>
            <a:off x="9317533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Text Placeholder 19">
            <a:extLst>
              <a:ext uri="{FF2B5EF4-FFF2-40B4-BE49-F238E27FC236}">
                <a16:creationId xmlns:a16="http://schemas.microsoft.com/office/drawing/2014/main" id="{46CBECF2-D93E-3DF9-064C-CB4A3262B69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705088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9">
            <a:extLst>
              <a:ext uri="{FF2B5EF4-FFF2-40B4-BE49-F238E27FC236}">
                <a16:creationId xmlns:a16="http://schemas.microsoft.com/office/drawing/2014/main" id="{71E06E16-A083-B853-8155-7FF97AD1DE8F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05088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AD4DF5-3AA4-926D-00B1-1C24F968F4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3EC206-AFEC-E74D-0522-B0D47B2E7A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32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800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9" r:id="rId3"/>
    <p:sldLayoutId id="2147483651" r:id="rId4"/>
    <p:sldLayoutId id="2147483650" r:id="rId5"/>
    <p:sldLayoutId id="2147483663" r:id="rId6"/>
    <p:sldLayoutId id="2147483665" r:id="rId7"/>
    <p:sldLayoutId id="2147483660" r:id="rId8"/>
    <p:sldLayoutId id="2147483661" r:id="rId9"/>
    <p:sldLayoutId id="2147483662" r:id="rId10"/>
    <p:sldLayoutId id="2147483666" r:id="rId11"/>
    <p:sldLayoutId id="2147483653" r:id="rId12"/>
    <p:sldLayoutId id="2147483664" r:id="rId13"/>
    <p:sldLayoutId id="2147483667" r:id="rId14"/>
    <p:sldLayoutId id="2147483652" r:id="rId15"/>
    <p:sldLayoutId id="2147483654" r:id="rId16"/>
    <p:sldLayoutId id="2147483655" r:id="rId17"/>
    <p:sldLayoutId id="2147483656" r:id="rId18"/>
    <p:sldLayoutId id="214748365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3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73292A"/>
        </a:buClr>
        <a:buFont typeface="Arial" panose="020B0604020202020204" pitchFamily="34" charset="0"/>
        <a:buChar char="•"/>
        <a:defRPr sz="2800" kern="1200">
          <a:solidFill>
            <a:schemeClr val="accent3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2400" kern="1200">
          <a:solidFill>
            <a:schemeClr val="accent3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2000" kern="1200">
          <a:solidFill>
            <a:schemeClr val="accent3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1800" kern="1200">
          <a:solidFill>
            <a:schemeClr val="accent3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18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7E564-4283-8AE2-ADD2-7B3FFCFA2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5017" y="2404871"/>
            <a:ext cx="7911106" cy="1668445"/>
          </a:xfrm>
        </p:spPr>
        <p:txBody>
          <a:bodyPr>
            <a:normAutofit fontScale="90000"/>
          </a:bodyPr>
          <a:lstStyle/>
          <a:p>
            <a:r>
              <a:rPr lang="en-US" dirty="0"/>
              <a:t>Business opportunities are like buses. </a:t>
            </a:r>
            <a:r>
              <a:rPr lang="en-US"/>
              <a:t>There's always another one coming.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A47ED29-D9DA-9DC6-8B43-80EC2A2E5B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“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CFA000-38C2-F344-E543-4248339040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43455" y="4157444"/>
            <a:ext cx="8705089" cy="457200"/>
          </a:xfrm>
        </p:spPr>
        <p:txBody>
          <a:bodyPr/>
          <a:lstStyle/>
          <a:p>
            <a:r>
              <a:rPr lang="en-US" dirty="0"/>
              <a:t>Richard Branson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B634FAD-36DD-9FB0-7030-266A29178C4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63980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0">
      <a:dk1>
        <a:srgbClr val="000000"/>
      </a:dk1>
      <a:lt1>
        <a:srgbClr val="FFFFFF"/>
      </a:lt1>
      <a:dk2>
        <a:srgbClr val="CAD8D6"/>
      </a:dk2>
      <a:lt2>
        <a:srgbClr val="E7E6E6"/>
      </a:lt2>
      <a:accent1>
        <a:srgbClr val="7E8679"/>
      </a:accent1>
      <a:accent2>
        <a:srgbClr val="72292A"/>
      </a:accent2>
      <a:accent3>
        <a:srgbClr val="4A3A1C"/>
      </a:accent3>
      <a:accent4>
        <a:srgbClr val="E47D60"/>
      </a:accent4>
      <a:accent5>
        <a:srgbClr val="CEBBAF"/>
      </a:accent5>
      <a:accent6>
        <a:srgbClr val="E8DAC4"/>
      </a:accent6>
      <a:hlink>
        <a:srgbClr val="3968F6"/>
      </a:hlink>
      <a:folHlink>
        <a:srgbClr val="954F72"/>
      </a:folHlink>
    </a:clrScheme>
    <a:fontScheme name="Custom 23">
      <a:majorFont>
        <a:latin typeface="Baskerville Old Face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loral-Flourish_Win32_CP_v8" id="{BCFB3359-BC8B-4F4E-99DD-822A55018E7C}" vid="{7DF7CEC2-9D9A-40F6-95E4-E2F6E93D64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14EFF02-EA18-493C-972D-813DB244CB6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ACE2AAA-C718-435C-B4E6-95A08ACAC44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FBB2F3B-6257-41BB-8B64-5AC7494F274B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{A7B06325-7A70-47EC-8092-3BE6A58D68A3}tf56410444_win32</Template>
  <TotalTime>11</TotalTime>
  <Words>16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Baskerville</vt:lpstr>
      <vt:lpstr>Baskerville Old Face</vt:lpstr>
      <vt:lpstr>Calibri</vt:lpstr>
      <vt:lpstr>Gill Sans Light</vt:lpstr>
      <vt:lpstr>Gill Sans Nova</vt:lpstr>
      <vt:lpstr>Gill Sans Nova Light</vt:lpstr>
      <vt:lpstr>Office Theme</vt:lpstr>
      <vt:lpstr>Business opportunities are like buses. There's always another one coming.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Hariharan Baskarraj</dc:creator>
  <cp:lastModifiedBy>Hariharan B</cp:lastModifiedBy>
  <cp:revision>5</cp:revision>
  <dcterms:created xsi:type="dcterms:W3CDTF">2022-11-10T16:23:59Z</dcterms:created>
  <dcterms:modified xsi:type="dcterms:W3CDTF">2022-11-15T21:04:31Z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