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sldIdLst>
    <p:sldId id="279" r:id="rId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09" autoAdjust="0"/>
  </p:normalViewPr>
  <p:slideViewPr>
    <p:cSldViewPr snapToGrid="0" snapToObjects="1">
      <p:cViewPr varScale="1">
        <p:scale>
          <a:sx n="44" d="100"/>
          <a:sy n="44" d="100"/>
        </p:scale>
        <p:origin x="864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​Areas of growth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{C80576E2-8770-46F9-B623-1F6E84400122}tf78438558_win32</Template>
  <TotalTime>1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Sabon Next LT</vt:lpstr>
      <vt:lpstr>Office Theme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Hariharan Baskarraj</dc:creator>
  <cp:lastModifiedBy>Hariharan B</cp:lastModifiedBy>
  <cp:revision>2</cp:revision>
  <dcterms:created xsi:type="dcterms:W3CDTF">2022-11-10T16:15:20Z</dcterms:created>
  <dcterms:modified xsi:type="dcterms:W3CDTF">2022-11-15T12:08:09Z</dcterms:modified>
</cp:coreProperties>
</file>