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704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2378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9613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33723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Synergize scalable e-commerce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Coordinate e-business applications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Deploy strategic networks with compelling e-business needs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Disseminate standardized metrics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{52E95614-793D-486C-B955-630E116785CA}tf67328976_win32</Template>
  <TotalTime>3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Hariharan Baskarraj</dc:creator>
  <cp:lastModifiedBy>Hariharan B</cp:lastModifiedBy>
  <cp:revision>4</cp:revision>
  <dcterms:created xsi:type="dcterms:W3CDTF">2022-11-10T16:17:28Z</dcterms:created>
  <dcterms:modified xsi:type="dcterms:W3CDTF">2022-11-15T21:04:19Z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