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sldIdLst>
    <p:sldId id="256" r:id="rId2"/>
    <p:sldId id="258" r:id="rId3"/>
    <p:sldId id="264" r:id="rId4"/>
    <p:sldId id="257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haran Dhamotharan" userId="76dd70aade3f9e1a" providerId="LiveId" clId="{B037F644-58D5-4161-91B0-B85D452F95C5}"/>
    <pc:docChg chg="undo redo custSel addSld delSld modSld sldOrd">
      <pc:chgData name="Hariharan Dhamotharan" userId="76dd70aade3f9e1a" providerId="LiveId" clId="{B037F644-58D5-4161-91B0-B85D452F95C5}" dt="2024-11-28T13:17:53.783" v="595"/>
      <pc:docMkLst>
        <pc:docMk/>
      </pc:docMkLst>
      <pc:sldChg chg="addSp modSp mod modAnim">
        <pc:chgData name="Hariharan Dhamotharan" userId="76dd70aade3f9e1a" providerId="LiveId" clId="{B037F644-58D5-4161-91B0-B85D452F95C5}" dt="2024-11-28T13:17:53.783" v="595"/>
        <pc:sldMkLst>
          <pc:docMk/>
          <pc:sldMk cId="267822318" sldId="256"/>
        </pc:sldMkLst>
        <pc:spChg chg="mod">
          <ac:chgData name="Hariharan Dhamotharan" userId="76dd70aade3f9e1a" providerId="LiveId" clId="{B037F644-58D5-4161-91B0-B85D452F95C5}" dt="2024-11-28T13:15:01.081" v="586" actId="2711"/>
          <ac:spMkLst>
            <pc:docMk/>
            <pc:sldMk cId="267822318" sldId="256"/>
            <ac:spMk id="2" creationId="{9A9C84BF-61B2-A74D-50B6-9EFCA2BB5828}"/>
          </ac:spMkLst>
        </pc:spChg>
        <pc:spChg chg="mod">
          <ac:chgData name="Hariharan Dhamotharan" userId="76dd70aade3f9e1a" providerId="LiveId" clId="{B037F644-58D5-4161-91B0-B85D452F95C5}" dt="2024-11-28T13:17:25.985" v="592" actId="1076"/>
          <ac:spMkLst>
            <pc:docMk/>
            <pc:sldMk cId="267822318" sldId="256"/>
            <ac:spMk id="3" creationId="{607BE6E9-C180-523F-B422-2AFDD88E8C86}"/>
          </ac:spMkLst>
        </pc:spChg>
        <pc:spChg chg="add mod">
          <ac:chgData name="Hariharan Dhamotharan" userId="76dd70aade3f9e1a" providerId="LiveId" clId="{B037F644-58D5-4161-91B0-B85D452F95C5}" dt="2024-11-28T13:11:19.355" v="583" actId="113"/>
          <ac:spMkLst>
            <pc:docMk/>
            <pc:sldMk cId="267822318" sldId="256"/>
            <ac:spMk id="4" creationId="{B588E2CF-ACCC-1E31-A8CB-2BAFCAADF146}"/>
          </ac:spMkLst>
        </pc:spChg>
      </pc:sldChg>
      <pc:sldChg chg="addSp delSp modSp mod ord modTransition">
        <pc:chgData name="Hariharan Dhamotharan" userId="76dd70aade3f9e1a" providerId="LiveId" clId="{B037F644-58D5-4161-91B0-B85D452F95C5}" dt="2024-11-28T10:49:50.685" v="281"/>
        <pc:sldMkLst>
          <pc:docMk/>
          <pc:sldMk cId="3601857075" sldId="257"/>
        </pc:sldMkLst>
        <pc:spChg chg="mod">
          <ac:chgData name="Hariharan Dhamotharan" userId="76dd70aade3f9e1a" providerId="LiveId" clId="{B037F644-58D5-4161-91B0-B85D452F95C5}" dt="2024-11-28T10:00:47.134" v="120" actId="14100"/>
          <ac:spMkLst>
            <pc:docMk/>
            <pc:sldMk cId="3601857075" sldId="257"/>
            <ac:spMk id="2" creationId="{598804CE-AC71-5415-42CB-C0CEFDFE8F83}"/>
          </ac:spMkLst>
        </pc:spChg>
        <pc:spChg chg="del mod">
          <ac:chgData name="Hariharan Dhamotharan" userId="76dd70aade3f9e1a" providerId="LiveId" clId="{B037F644-58D5-4161-91B0-B85D452F95C5}" dt="2024-11-24T15:15:23.548" v="25"/>
          <ac:spMkLst>
            <pc:docMk/>
            <pc:sldMk cId="3601857075" sldId="257"/>
            <ac:spMk id="3" creationId="{2B803886-1170-8382-5C89-C785A6741A70}"/>
          </ac:spMkLst>
        </pc:spChg>
        <pc:spChg chg="add del mod">
          <ac:chgData name="Hariharan Dhamotharan" userId="76dd70aade3f9e1a" providerId="LiveId" clId="{B037F644-58D5-4161-91B0-B85D452F95C5}" dt="2024-11-28T09:57:28.867" v="80" actId="478"/>
          <ac:spMkLst>
            <pc:docMk/>
            <pc:sldMk cId="3601857075" sldId="257"/>
            <ac:spMk id="6" creationId="{A8A924E0-0E8D-9C9C-4BFA-992A5EA0C6C3}"/>
          </ac:spMkLst>
        </pc:spChg>
        <pc:graphicFrameChg chg="add del mod">
          <ac:chgData name="Hariharan Dhamotharan" userId="76dd70aade3f9e1a" providerId="LiveId" clId="{B037F644-58D5-4161-91B0-B85D452F95C5}" dt="2024-11-28T09:57:31.609" v="82" actId="478"/>
          <ac:graphicFrameMkLst>
            <pc:docMk/>
            <pc:sldMk cId="3601857075" sldId="257"/>
            <ac:graphicFrameMk id="3" creationId="{4CCA8AC6-07BF-BCF9-4AA3-DC88C98687CE}"/>
          </ac:graphicFrameMkLst>
        </pc:graphicFrameChg>
        <pc:picChg chg="add del mod modCrop">
          <ac:chgData name="Hariharan Dhamotharan" userId="76dd70aade3f9e1a" providerId="LiveId" clId="{B037F644-58D5-4161-91B0-B85D452F95C5}" dt="2024-11-28T10:01:10.797" v="124" actId="14100"/>
          <ac:picMkLst>
            <pc:docMk/>
            <pc:sldMk cId="3601857075" sldId="257"/>
            <ac:picMk id="5" creationId="{5146F30B-9420-60AB-0384-851B24CC8775}"/>
          </ac:picMkLst>
        </pc:picChg>
      </pc:sldChg>
      <pc:sldChg chg="modSp new mod">
        <pc:chgData name="Hariharan Dhamotharan" userId="76dd70aade3f9e1a" providerId="LiveId" clId="{B037F644-58D5-4161-91B0-B85D452F95C5}" dt="2024-11-28T10:58:34.961" v="563" actId="20577"/>
        <pc:sldMkLst>
          <pc:docMk/>
          <pc:sldMk cId="3632709091" sldId="258"/>
        </pc:sldMkLst>
        <pc:spChg chg="mod">
          <ac:chgData name="Hariharan Dhamotharan" userId="76dd70aade3f9e1a" providerId="LiveId" clId="{B037F644-58D5-4161-91B0-B85D452F95C5}" dt="2024-11-28T10:08:44.199" v="210"/>
          <ac:spMkLst>
            <pc:docMk/>
            <pc:sldMk cId="3632709091" sldId="258"/>
            <ac:spMk id="2" creationId="{72EC2DFD-2AAA-2D8A-F410-E033FC0245AA}"/>
          </ac:spMkLst>
        </pc:spChg>
        <pc:spChg chg="mod">
          <ac:chgData name="Hariharan Dhamotharan" userId="76dd70aade3f9e1a" providerId="LiveId" clId="{B037F644-58D5-4161-91B0-B85D452F95C5}" dt="2024-11-28T10:58:34.961" v="563" actId="20577"/>
          <ac:spMkLst>
            <pc:docMk/>
            <pc:sldMk cId="3632709091" sldId="258"/>
            <ac:spMk id="3" creationId="{42E975E7-CD32-3C4C-F255-D703A87EEF43}"/>
          </ac:spMkLst>
        </pc:spChg>
      </pc:sldChg>
      <pc:sldChg chg="addSp delSp modSp new del mod">
        <pc:chgData name="Hariharan Dhamotharan" userId="76dd70aade3f9e1a" providerId="LiveId" clId="{B037F644-58D5-4161-91B0-B85D452F95C5}" dt="2024-11-28T10:42:42.304" v="268" actId="2696"/>
        <pc:sldMkLst>
          <pc:docMk/>
          <pc:sldMk cId="2535793246" sldId="259"/>
        </pc:sldMkLst>
        <pc:spChg chg="mod">
          <ac:chgData name="Hariharan Dhamotharan" userId="76dd70aade3f9e1a" providerId="LiveId" clId="{B037F644-58D5-4161-91B0-B85D452F95C5}" dt="2024-11-28T10:39:57.248" v="259"/>
          <ac:spMkLst>
            <pc:docMk/>
            <pc:sldMk cId="2535793246" sldId="259"/>
            <ac:spMk id="2" creationId="{ECB483C3-498C-EE04-3E49-02BF463A4355}"/>
          </ac:spMkLst>
        </pc:spChg>
        <pc:spChg chg="del mod">
          <ac:chgData name="Hariharan Dhamotharan" userId="76dd70aade3f9e1a" providerId="LiveId" clId="{B037F644-58D5-4161-91B0-B85D452F95C5}" dt="2024-11-28T10:34:27.073" v="220"/>
          <ac:spMkLst>
            <pc:docMk/>
            <pc:sldMk cId="2535793246" sldId="259"/>
            <ac:spMk id="3" creationId="{81FEA94F-6FA6-8DEA-75D4-F5B5CD686341}"/>
          </ac:spMkLst>
        </pc:spChg>
        <pc:spChg chg="add mod">
          <ac:chgData name="Hariharan Dhamotharan" userId="76dd70aade3f9e1a" providerId="LiveId" clId="{B037F644-58D5-4161-91B0-B85D452F95C5}" dt="2024-11-28T10:42:07.902" v="264" actId="14100"/>
          <ac:spMkLst>
            <pc:docMk/>
            <pc:sldMk cId="2535793246" sldId="259"/>
            <ac:spMk id="4" creationId="{1B39C2A7-3204-5122-847B-26C0E78713F9}"/>
          </ac:spMkLst>
        </pc:spChg>
        <pc:spChg chg="add">
          <ac:chgData name="Hariharan Dhamotharan" userId="76dd70aade3f9e1a" providerId="LiveId" clId="{B037F644-58D5-4161-91B0-B85D452F95C5}" dt="2024-11-28T10:36:10.917" v="225"/>
          <ac:spMkLst>
            <pc:docMk/>
            <pc:sldMk cId="2535793246" sldId="259"/>
            <ac:spMk id="5" creationId="{496D2386-FB73-6FEB-A6FF-D359D95D58D9}"/>
          </ac:spMkLst>
        </pc:spChg>
        <pc:spChg chg="add">
          <ac:chgData name="Hariharan Dhamotharan" userId="76dd70aade3f9e1a" providerId="LiveId" clId="{B037F644-58D5-4161-91B0-B85D452F95C5}" dt="2024-11-28T10:36:25.740" v="227"/>
          <ac:spMkLst>
            <pc:docMk/>
            <pc:sldMk cId="2535793246" sldId="259"/>
            <ac:spMk id="6" creationId="{9A7AD94F-E36F-0273-20E0-17300B006DE0}"/>
          </ac:spMkLst>
        </pc:spChg>
        <pc:spChg chg="add mod">
          <ac:chgData name="Hariharan Dhamotharan" userId="76dd70aade3f9e1a" providerId="LiveId" clId="{B037F644-58D5-4161-91B0-B85D452F95C5}" dt="2024-11-28T10:42:34.830" v="267"/>
          <ac:spMkLst>
            <pc:docMk/>
            <pc:sldMk cId="2535793246" sldId="259"/>
            <ac:spMk id="7" creationId="{8A1821C9-2E05-4886-46A7-33BEC3504898}"/>
          </ac:spMkLst>
        </pc:spChg>
      </pc:sldChg>
      <pc:sldChg chg="addSp modSp new mod">
        <pc:chgData name="Hariharan Dhamotharan" userId="76dd70aade3f9e1a" providerId="LiveId" clId="{B037F644-58D5-4161-91B0-B85D452F95C5}" dt="2024-11-28T13:10:34.317" v="581" actId="20577"/>
        <pc:sldMkLst>
          <pc:docMk/>
          <pc:sldMk cId="2916246726" sldId="260"/>
        </pc:sldMkLst>
        <pc:spChg chg="mod">
          <ac:chgData name="Hariharan Dhamotharan" userId="76dd70aade3f9e1a" providerId="LiveId" clId="{B037F644-58D5-4161-91B0-B85D452F95C5}" dt="2024-11-28T10:31:40.594" v="219"/>
          <ac:spMkLst>
            <pc:docMk/>
            <pc:sldMk cId="2916246726" sldId="260"/>
            <ac:spMk id="2" creationId="{BBDF3F0D-EA84-407F-00AB-0DAD317A2D0A}"/>
          </ac:spMkLst>
        </pc:spChg>
        <pc:spChg chg="mod">
          <ac:chgData name="Hariharan Dhamotharan" userId="76dd70aade3f9e1a" providerId="LiveId" clId="{B037F644-58D5-4161-91B0-B85D452F95C5}" dt="2024-11-28T13:10:34.317" v="581" actId="20577"/>
          <ac:spMkLst>
            <pc:docMk/>
            <pc:sldMk cId="2916246726" sldId="260"/>
            <ac:spMk id="3" creationId="{4F2E179F-F9C3-CD05-7372-D4CEAB17B801}"/>
          </ac:spMkLst>
        </pc:spChg>
        <pc:spChg chg="add">
          <ac:chgData name="Hariharan Dhamotharan" userId="76dd70aade3f9e1a" providerId="LiveId" clId="{B037F644-58D5-4161-91B0-B85D452F95C5}" dt="2024-11-28T10:36:52.333" v="228"/>
          <ac:spMkLst>
            <pc:docMk/>
            <pc:sldMk cId="2916246726" sldId="260"/>
            <ac:spMk id="4" creationId="{E6853F39-74D0-CB39-DAB7-7A36CB7CA343}"/>
          </ac:spMkLst>
        </pc:spChg>
        <pc:spChg chg="add">
          <ac:chgData name="Hariharan Dhamotharan" userId="76dd70aade3f9e1a" providerId="LiveId" clId="{B037F644-58D5-4161-91B0-B85D452F95C5}" dt="2024-11-28T10:36:56.161" v="229"/>
          <ac:spMkLst>
            <pc:docMk/>
            <pc:sldMk cId="2916246726" sldId="260"/>
            <ac:spMk id="5" creationId="{5AF699A4-C53C-1215-CA6D-4E8364230BA5}"/>
          </ac:spMkLst>
        </pc:spChg>
      </pc:sldChg>
      <pc:sldChg chg="modSp new del mod">
        <pc:chgData name="Hariharan Dhamotharan" userId="76dd70aade3f9e1a" providerId="LiveId" clId="{B037F644-58D5-4161-91B0-B85D452F95C5}" dt="2024-11-28T10:51:31.640" v="287" actId="2696"/>
        <pc:sldMkLst>
          <pc:docMk/>
          <pc:sldMk cId="3547658483" sldId="261"/>
        </pc:sldMkLst>
        <pc:spChg chg="mod">
          <ac:chgData name="Hariharan Dhamotharan" userId="76dd70aade3f9e1a" providerId="LiveId" clId="{B037F644-58D5-4161-91B0-B85D452F95C5}" dt="2024-11-28T10:43:04.768" v="279" actId="5793"/>
          <ac:spMkLst>
            <pc:docMk/>
            <pc:sldMk cId="3547658483" sldId="261"/>
            <ac:spMk id="2" creationId="{FB0C2237-E5CB-6742-41B3-D4DB672DD12C}"/>
          </ac:spMkLst>
        </pc:spChg>
        <pc:spChg chg="mod">
          <ac:chgData name="Hariharan Dhamotharan" userId="76dd70aade3f9e1a" providerId="LiveId" clId="{B037F644-58D5-4161-91B0-B85D452F95C5}" dt="2024-11-28T10:42:51.015" v="270"/>
          <ac:spMkLst>
            <pc:docMk/>
            <pc:sldMk cId="3547658483" sldId="261"/>
            <ac:spMk id="3" creationId="{1F75CA14-FA6F-7D4C-727D-9141ABEC8093}"/>
          </ac:spMkLst>
        </pc:spChg>
      </pc:sldChg>
      <pc:sldChg chg="modSp new mod">
        <pc:chgData name="Hariharan Dhamotharan" userId="76dd70aade3f9e1a" providerId="LiveId" clId="{B037F644-58D5-4161-91B0-B85D452F95C5}" dt="2024-11-28T10:55:03.055" v="322" actId="115"/>
        <pc:sldMkLst>
          <pc:docMk/>
          <pc:sldMk cId="1750141526" sldId="262"/>
        </pc:sldMkLst>
        <pc:spChg chg="mod">
          <ac:chgData name="Hariharan Dhamotharan" userId="76dd70aade3f9e1a" providerId="LiveId" clId="{B037F644-58D5-4161-91B0-B85D452F95C5}" dt="2024-11-28T10:52:43.072" v="299" actId="20577"/>
          <ac:spMkLst>
            <pc:docMk/>
            <pc:sldMk cId="1750141526" sldId="262"/>
            <ac:spMk id="2" creationId="{7168FDCA-C1ED-B370-A501-4A3138FD5529}"/>
          </ac:spMkLst>
        </pc:spChg>
        <pc:spChg chg="mod">
          <ac:chgData name="Hariharan Dhamotharan" userId="76dd70aade3f9e1a" providerId="LiveId" clId="{B037F644-58D5-4161-91B0-B85D452F95C5}" dt="2024-11-28T10:55:03.055" v="322" actId="115"/>
          <ac:spMkLst>
            <pc:docMk/>
            <pc:sldMk cId="1750141526" sldId="262"/>
            <ac:spMk id="3" creationId="{AAEA6A8A-2416-4F87-8FFB-B39EB928DCB1}"/>
          </ac:spMkLst>
        </pc:spChg>
      </pc:sldChg>
      <pc:sldChg chg="modSp new mod ord">
        <pc:chgData name="Hariharan Dhamotharan" userId="76dd70aade3f9e1a" providerId="LiveId" clId="{B037F644-58D5-4161-91B0-B85D452F95C5}" dt="2024-11-28T10:52:07.805" v="293" actId="115"/>
        <pc:sldMkLst>
          <pc:docMk/>
          <pc:sldMk cId="503624245" sldId="263"/>
        </pc:sldMkLst>
        <pc:spChg chg="mod">
          <ac:chgData name="Hariharan Dhamotharan" userId="76dd70aade3f9e1a" providerId="LiveId" clId="{B037F644-58D5-4161-91B0-B85D452F95C5}" dt="2024-11-28T10:50:14.236" v="284"/>
          <ac:spMkLst>
            <pc:docMk/>
            <pc:sldMk cId="503624245" sldId="263"/>
            <ac:spMk id="2" creationId="{10B13856-F9A6-9A62-08B6-6F6F84080196}"/>
          </ac:spMkLst>
        </pc:spChg>
        <pc:spChg chg="mod">
          <ac:chgData name="Hariharan Dhamotharan" userId="76dd70aade3f9e1a" providerId="LiveId" clId="{B037F644-58D5-4161-91B0-B85D452F95C5}" dt="2024-11-28T10:52:07.805" v="293" actId="115"/>
          <ac:spMkLst>
            <pc:docMk/>
            <pc:sldMk cId="503624245" sldId="263"/>
            <ac:spMk id="3" creationId="{DF64D50E-34BD-950A-9A7D-10B218F722BE}"/>
          </ac:spMkLst>
        </pc:spChg>
      </pc:sldChg>
      <pc:sldChg chg="modSp new mod">
        <pc:chgData name="Hariharan Dhamotharan" userId="76dd70aade3f9e1a" providerId="LiveId" clId="{B037F644-58D5-4161-91B0-B85D452F95C5}" dt="2024-11-28T11:00:02.877" v="580" actId="20577"/>
        <pc:sldMkLst>
          <pc:docMk/>
          <pc:sldMk cId="1001240834" sldId="264"/>
        </pc:sldMkLst>
        <pc:spChg chg="mod">
          <ac:chgData name="Hariharan Dhamotharan" userId="76dd70aade3f9e1a" providerId="LiveId" clId="{B037F644-58D5-4161-91B0-B85D452F95C5}" dt="2024-11-28T10:59:40.145" v="575" actId="113"/>
          <ac:spMkLst>
            <pc:docMk/>
            <pc:sldMk cId="1001240834" sldId="264"/>
            <ac:spMk id="2" creationId="{34473CE2-5AB2-472F-65AE-E2659F90E967}"/>
          </ac:spMkLst>
        </pc:spChg>
        <pc:spChg chg="mod">
          <ac:chgData name="Hariharan Dhamotharan" userId="76dd70aade3f9e1a" providerId="LiveId" clId="{B037F644-58D5-4161-91B0-B85D452F95C5}" dt="2024-11-28T11:00:02.877" v="580" actId="20577"/>
          <ac:spMkLst>
            <pc:docMk/>
            <pc:sldMk cId="1001240834" sldId="264"/>
            <ac:spMk id="3" creationId="{F59F26B5-07E7-89CA-774E-662570CBD7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97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53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68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43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57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610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918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27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3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56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89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88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13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28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14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16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0085-0ACA-4071-83AC-D8EC6099196C}" type="datetimeFigureOut">
              <a:rPr lang="en-IN" smtClean="0"/>
              <a:t>28-11-2024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B1F68-FFA2-4FD3-A3A2-840B3FB4EA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54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  <p:sldLayoutId id="2147484308" r:id="rId12"/>
    <p:sldLayoutId id="2147484309" r:id="rId13"/>
    <p:sldLayoutId id="2147484310" r:id="rId14"/>
    <p:sldLayoutId id="2147484311" r:id="rId15"/>
    <p:sldLayoutId id="2147484312" r:id="rId16"/>
    <p:sldLayoutId id="21474843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84BF-61B2-A74D-50B6-9EFCA2BB5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highlight>
                  <a:srgbClr val="FFFF00"/>
                </a:highlight>
                <a:latin typeface="Book Antiqua" panose="02040602050305030304" pitchFamily="18" charset="0"/>
              </a:rPr>
              <a:t>SQL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BE6E9-C180-523F-B422-2AFDD88E8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8689976" cy="2014978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H</a:t>
            </a:r>
            <a:r>
              <a:rPr lang="en-IN" sz="4000" b="1" dirty="0">
                <a:latin typeface="Arial Black" panose="020B0A04020102020204" pitchFamily="34" charset="0"/>
              </a:rPr>
              <a:t>ealthCare</a:t>
            </a:r>
            <a:r>
              <a:rPr lang="en-IN" sz="4000" dirty="0">
                <a:latin typeface="Arial Black" panose="020B0A04020102020204" pitchFamily="34" charset="0"/>
              </a:rPr>
              <a:t> Appointment Scheduling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8E2CF-ACCC-1E31-A8CB-2BAFCAADF146}"/>
              </a:ext>
            </a:extLst>
          </p:cNvPr>
          <p:cNvSpPr txBox="1"/>
          <p:nvPr/>
        </p:nvSpPr>
        <p:spPr>
          <a:xfrm>
            <a:off x="10278359" y="4959293"/>
            <a:ext cx="153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by</a:t>
            </a:r>
          </a:p>
          <a:p>
            <a:r>
              <a:rPr lang="en-IN" b="1" dirty="0"/>
              <a:t>Hariharan D</a:t>
            </a:r>
            <a:r>
              <a:rPr lang="en-IN" dirty="0"/>
              <a:t> 29/11/2024</a:t>
            </a:r>
          </a:p>
        </p:txBody>
      </p:sp>
    </p:spTree>
    <p:extLst>
      <p:ext uri="{BB962C8B-B14F-4D97-AF65-F5344CB8AC3E}">
        <p14:creationId xmlns:p14="http://schemas.microsoft.com/office/powerpoint/2010/main" val="26782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2DFD-2AAA-2D8A-F410-E033FC02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75E7-CD32-3C4C-F255-D703A87EE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42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 of the Healthcare Appointment Scheduling System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Purpose: Streamline the process of scheduling appointments with healthcare professionals.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Users: Patients, Doctors, Receptionists, Admin.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Benefits: Improved efficiency, reduced waiting times, better resource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70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3CE2-5AB2-472F-65AE-E2659F90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Main Objectives: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26B5-07E7-89CA-774E-662570CBD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system for managing patient appointments.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store and manage patient, doctor, and appointment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provide an interface for users to book, update, and cancel appointments.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generate reports for doctors and 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100124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04CE-AC71-5415-42CB-C0CEFDFE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305" y="764373"/>
            <a:ext cx="2196446" cy="129302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6F30B-9420-60AB-0384-851B24CC8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7"/>
          <a:stretch/>
        </p:blipFill>
        <p:spPr>
          <a:xfrm>
            <a:off x="1112362" y="1932495"/>
            <a:ext cx="9945279" cy="394040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0185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3856-F9A6-9A62-08B6-6F6F840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Entities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D50E-34BD-950A-9A7D-10B218F7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1. </a:t>
            </a:r>
            <a:r>
              <a:rPr lang="en-US" b="1" u="sng" dirty="0">
                <a:latin typeface="Arial Black" panose="020B0A04020102020204" pitchFamily="34" charset="0"/>
              </a:rPr>
              <a:t>Patients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P_ID</a:t>
            </a:r>
            <a:r>
              <a:rPr lang="en-US" dirty="0"/>
              <a:t>: Unique identifier for each patient.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P_Name</a:t>
            </a:r>
            <a:r>
              <a:rPr lang="en-US" dirty="0"/>
              <a:t>: Patient's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DOB</a:t>
            </a:r>
            <a:r>
              <a:rPr lang="en-US" dirty="0"/>
              <a:t>: Date of birth.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Phone_no</a:t>
            </a:r>
            <a:r>
              <a:rPr lang="en-US" dirty="0"/>
              <a:t>: Contact phone number.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Email</a:t>
            </a:r>
            <a:r>
              <a:rPr lang="en-US" dirty="0"/>
              <a:t>: Email address.</a:t>
            </a:r>
          </a:p>
          <a:p>
            <a:r>
              <a:rPr lang="en-US" b="1" dirty="0">
                <a:latin typeface="Arial Black" panose="020B0A04020102020204" pitchFamily="34" charset="0"/>
              </a:rPr>
              <a:t>2. </a:t>
            </a:r>
            <a:r>
              <a:rPr lang="en-US" b="1" u="sng" dirty="0" err="1">
                <a:latin typeface="Arial Black" panose="020B0A04020102020204" pitchFamily="34" charset="0"/>
              </a:rPr>
              <a:t>MedicalHistory</a:t>
            </a:r>
            <a:endParaRPr lang="en-US" b="1" u="sng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MH_ID</a:t>
            </a:r>
            <a:r>
              <a:rPr lang="en-US" dirty="0"/>
              <a:t>: Unique identifier for each medical history record.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P_ID</a:t>
            </a:r>
            <a:r>
              <a:rPr lang="en-US" dirty="0"/>
              <a:t>: References the patient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Medical_Condition</a:t>
            </a:r>
            <a:r>
              <a:rPr lang="en-US" dirty="0"/>
              <a:t>: Medical condition of the patient.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Last_visit</a:t>
            </a:r>
            <a:r>
              <a:rPr lang="en-US" dirty="0"/>
              <a:t>: Date of the patient's last visit.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Notes</a:t>
            </a:r>
            <a:r>
              <a:rPr lang="en-US" dirty="0"/>
              <a:t>: Additional notes on the patient's condition.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62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FDCA-C1ED-B370-A501-4A3138FD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1038310" flipV="1">
            <a:off x="2910030" y="302480"/>
            <a:ext cx="8610600" cy="462393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A6A8A-2416-4F87-8FFB-B39EB928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8606"/>
            <a:ext cx="10820400" cy="5033914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>
                <a:latin typeface="Arial Black" panose="020B0A04020102020204" pitchFamily="34" charset="0"/>
              </a:rPr>
              <a:t>3.Doctors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D_ID</a:t>
            </a:r>
            <a:r>
              <a:rPr lang="en-US" dirty="0"/>
              <a:t>: Unique identifier for each doctor.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D_Name</a:t>
            </a:r>
            <a:r>
              <a:rPr lang="en-US" dirty="0"/>
              <a:t>: Doctor's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Speciality</a:t>
            </a:r>
            <a:r>
              <a:rPr lang="en-US" dirty="0"/>
              <a:t>: Doctor's medical specialty.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Phone_no</a:t>
            </a:r>
            <a:r>
              <a:rPr lang="en-US" dirty="0"/>
              <a:t>: Contact phone number.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Email</a:t>
            </a:r>
            <a:r>
              <a:rPr lang="en-US" dirty="0"/>
              <a:t>: Email address.</a:t>
            </a:r>
          </a:p>
          <a:p>
            <a:r>
              <a:rPr lang="en-US" b="1" u="sng" dirty="0">
                <a:latin typeface="Arial Black" panose="020B0A04020102020204" pitchFamily="34" charset="0"/>
              </a:rPr>
              <a:t>4. Appointments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A_ID</a:t>
            </a:r>
            <a:r>
              <a:rPr lang="en-US" dirty="0"/>
              <a:t>: Unique identifier for each appointment.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P_ID</a:t>
            </a:r>
            <a:r>
              <a:rPr lang="en-US" dirty="0"/>
              <a:t>: References the patient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D_ID</a:t>
            </a:r>
            <a:r>
              <a:rPr lang="en-US" dirty="0"/>
              <a:t>: References the doctor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Appointment</a:t>
            </a:r>
            <a:r>
              <a:rPr lang="en-US" dirty="0"/>
              <a:t>: Date and time of the appointment.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Status</a:t>
            </a:r>
            <a:r>
              <a:rPr lang="en-US" dirty="0"/>
              <a:t>: Status of the appointment.</a:t>
            </a:r>
          </a:p>
          <a:p>
            <a:r>
              <a:rPr lang="en-US" b="1" u="sng" dirty="0">
                <a:latin typeface="Arial Black" panose="020B0A04020102020204" pitchFamily="34" charset="0"/>
              </a:rPr>
              <a:t>5. </a:t>
            </a:r>
            <a:r>
              <a:rPr lang="en-US" b="1" u="sng" dirty="0" err="1">
                <a:latin typeface="Arial Black" panose="020B0A04020102020204" pitchFamily="34" charset="0"/>
              </a:rPr>
              <a:t>Appoint_Slot</a:t>
            </a:r>
            <a:endParaRPr lang="en-US" b="1" u="sng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Slot_ID</a:t>
            </a:r>
            <a:r>
              <a:rPr lang="en-US" dirty="0"/>
              <a:t>: Unique identifier for each appointment slot.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D_ID</a:t>
            </a:r>
            <a:r>
              <a:rPr lang="en-US" dirty="0"/>
              <a:t>: References the doctor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Slot</a:t>
            </a:r>
            <a:r>
              <a:rPr lang="en-US" dirty="0"/>
              <a:t>: Date and time of the appointment slot.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Status</a:t>
            </a:r>
            <a:r>
              <a:rPr lang="en-US" dirty="0"/>
              <a:t>: Status of the slot.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14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3F0D-EA84-407F-00AB-0DAD317A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179F-F9C3-CD05-7372-D4CEAB17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Successfully created a healthcare appointment scheduling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system optimizes patient appointment management and improves communication between patients and doctors.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 			--------------------------***--------------------------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9162467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216</TotalTime>
  <Words>359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Book Antiqua</vt:lpstr>
      <vt:lpstr>Century Gothic</vt:lpstr>
      <vt:lpstr>Times New Roman</vt:lpstr>
      <vt:lpstr>Vapor Trail</vt:lpstr>
      <vt:lpstr>SQL PROJECT </vt:lpstr>
      <vt:lpstr>Introduction</vt:lpstr>
      <vt:lpstr>Main Objectives: </vt:lpstr>
      <vt:lpstr>tables</vt:lpstr>
      <vt:lpstr>Entities and Attributes</vt:lpstr>
      <vt:lpstr> 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Hariharan Dhamotharan</dc:creator>
  <cp:lastModifiedBy>Hariharan Dhamotharan</cp:lastModifiedBy>
  <cp:revision>1</cp:revision>
  <dcterms:created xsi:type="dcterms:W3CDTF">2024-11-17T13:58:06Z</dcterms:created>
  <dcterms:modified xsi:type="dcterms:W3CDTF">2024-11-28T13:19:09Z</dcterms:modified>
</cp:coreProperties>
</file>