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9" r:id="rId7"/>
    <p:sldId id="265" r:id="rId8"/>
    <p:sldId id="27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</a:p>
          <a:p>
            <a:pPr>
              <a:buNone/>
            </a:pP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/>
              <a:t>Ans</a:t>
            </a:r>
            <a:r>
              <a:rPr lang="en-US" sz="2000" b="1" dirty="0"/>
              <a:t>: H</a:t>
            </a:r>
            <a:r>
              <a:rPr lang="en-US" sz="2000" b="1" baseline="-25000" dirty="0"/>
              <a:t>0 </a:t>
            </a:r>
            <a:r>
              <a:rPr lang="en-US" sz="2000" b="1" dirty="0"/>
              <a:t> = There is no significant difference between diameters of </a:t>
            </a:r>
            <a:r>
              <a:rPr lang="el-GR" sz="2000" b="1" dirty="0"/>
              <a:t>μ</a:t>
            </a:r>
            <a:r>
              <a:rPr lang="en-US" sz="2000" b="1" baseline="-25000" dirty="0"/>
              <a:t>1 </a:t>
            </a:r>
            <a:r>
              <a:rPr lang="en-US" sz="2000" b="1" baseline="-25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and </a:t>
            </a:r>
            <a:r>
              <a:rPr lang="el-GR" sz="2000" b="1" dirty="0"/>
              <a:t>μ</a:t>
            </a:r>
            <a:r>
              <a:rPr lang="en-US" sz="2000" b="1" baseline="-25000" dirty="0"/>
              <a:t>2  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/>
              <a:t>         H</a:t>
            </a:r>
            <a:r>
              <a:rPr lang="en-US" sz="2000" b="1" baseline="-25000" dirty="0"/>
              <a:t>a   </a:t>
            </a:r>
            <a:r>
              <a:rPr lang="en-US" sz="2000" b="1" dirty="0"/>
              <a:t> =There is significant difference between diameters of </a:t>
            </a:r>
            <a:r>
              <a:rPr lang="el-GR" sz="2000" b="1" dirty="0"/>
              <a:t>μ</a:t>
            </a:r>
            <a:r>
              <a:rPr lang="en-US" sz="2000" b="1" baseline="-25000" dirty="0"/>
              <a:t>1 </a:t>
            </a:r>
            <a:r>
              <a:rPr lang="en-US" sz="2000" b="1" baseline="-25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and </a:t>
            </a:r>
            <a:r>
              <a:rPr lang="el-GR" sz="2000" b="1" dirty="0"/>
              <a:t>μ</a:t>
            </a:r>
            <a:r>
              <a:rPr lang="en-US" sz="2000" b="1" baseline="-25000" dirty="0"/>
              <a:t>2 </a:t>
            </a:r>
            <a:r>
              <a:rPr lang="en-US" sz="2000" b="1" dirty="0"/>
              <a:t>  </a:t>
            </a:r>
          </a:p>
          <a:p>
            <a:pPr>
              <a:buNone/>
            </a:pPr>
            <a:r>
              <a:rPr lang="en-US" sz="2000" b="1" dirty="0"/>
              <a:t>  The above data given has 2 samples with unequal variance so we use   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We have stats.</a:t>
            </a:r>
            <a:r>
              <a:rPr lang="en-US" sz="2000" dirty="0"/>
              <a:t>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Conclusion : We have pvalue &gt;0.05 so we accept Null Hypothesis </a:t>
            </a:r>
            <a:r>
              <a:rPr lang="en-US" sz="2000" dirty="0" err="1"/>
              <a:t>i.e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There is no significant difference between the diameters of 2 units of cutlets samples</a:t>
            </a:r>
          </a:p>
        </p:txBody>
      </p:sp>
      <p:pic>
        <p:nvPicPr>
          <p:cNvPr id="1026" name="Picture 2" descr="C:\Users\vijay\Downloads\Python Jupyter\Assignment 3\Welchs-test-for-unequal-varian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853" y="2690949"/>
            <a:ext cx="4718867" cy="943961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42" y="3634910"/>
            <a:ext cx="560070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8356" y="4107866"/>
            <a:ext cx="887332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F_onewayResult(statistic=118.70421654401437, pvalue=2.1156708949992414e-57)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13567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=There is no significant difference between 4 laboratories TAT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=There is significant difference between 4 laboratories TAT/At least one laboratory TAT </a:t>
            </a:r>
            <a:r>
              <a:rPr lang="en-US" sz="2400" dirty="0"/>
              <a:t>≠ </a:t>
            </a:r>
            <a:r>
              <a:rPr lang="en-US" dirty="0"/>
              <a:t>other laboratories</a:t>
            </a:r>
          </a:p>
          <a:p>
            <a:r>
              <a:rPr lang="en-US" dirty="0"/>
              <a:t>F test=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84" y="1656567"/>
            <a:ext cx="5314950" cy="2135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194" y="4559087"/>
            <a:ext cx="8353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We got P value way less than 0.05 so we reject null hypothesis and conclude that </a:t>
            </a:r>
          </a:p>
          <a:p>
            <a:r>
              <a:rPr lang="en-US" dirty="0"/>
              <a:t>There is significant difference between 4 laboratories TAT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82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677" y="250521"/>
            <a:ext cx="8544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0</a:t>
            </a:r>
            <a:r>
              <a:rPr lang="en-US" b="1" dirty="0"/>
              <a:t>=All proportions are equal /There is no significant difference between the proportions</a:t>
            </a:r>
          </a:p>
          <a:p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=All proportions are not equal/There is significant difference between the proportions</a:t>
            </a:r>
            <a:endParaRPr lang="en-IN" b="1" baseline="-25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96852"/>
            <a:ext cx="8229600" cy="5229311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test we use here is Chi-squared test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el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Σ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(observed-expected)</a:t>
            </a:r>
            <a:r>
              <a:rPr lang="en-US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baseline="30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515649" y="1991638"/>
            <a:ext cx="3569918" cy="125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2575" y="2029216"/>
            <a:ext cx="170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4608" y="37703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21" y="2610766"/>
            <a:ext cx="5753100" cy="34094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200" y="6126163"/>
            <a:ext cx="856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P value &lt;0.05 So we fail to accept null hypothesis and conclude that All proportions </a:t>
            </a:r>
          </a:p>
          <a:p>
            <a:r>
              <a:rPr lang="en-US" dirty="0"/>
              <a:t>Not equal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72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    TeleCall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Fantaloons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Fantaloons.mtw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827" y="350728"/>
            <a:ext cx="613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=All Centre’s  defective percentages are equal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=All Centre’s defective percentages are not equal</a:t>
            </a:r>
          </a:p>
          <a:p>
            <a:r>
              <a:rPr lang="en-US" dirty="0"/>
              <a:t>Given Alpha value is 5% so</a:t>
            </a:r>
          </a:p>
          <a:p>
            <a:endParaRPr lang="en-IN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55" y="950892"/>
            <a:ext cx="4279412" cy="4131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827" y="5699342"/>
            <a:ext cx="818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Since P value is greater than 0.05 and conclude that all centers defectives</a:t>
            </a:r>
          </a:p>
          <a:p>
            <a:r>
              <a:rPr lang="en-US" dirty="0"/>
              <a:t>Are equal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07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8203" y="250521"/>
            <a:ext cx="7866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=There is no significant difference between males, females shopping based on day of the week</a:t>
            </a:r>
          </a:p>
          <a:p>
            <a:r>
              <a:rPr lang="en-IN" dirty="0"/>
              <a:t>H</a:t>
            </a:r>
            <a:r>
              <a:rPr lang="en-IN" baseline="-25000" dirty="0"/>
              <a:t>a</a:t>
            </a:r>
            <a:r>
              <a:rPr lang="en-IN" dirty="0"/>
              <a:t>=There is significant difference between males, females shopping based on the day of the week .     Alpha = 5%</a:t>
            </a:r>
          </a:p>
          <a:p>
            <a:endParaRPr lang="en-IN" baseline="-25000" dirty="0"/>
          </a:p>
          <a:p>
            <a:r>
              <a:rPr lang="en-IN" dirty="0"/>
              <a:t>Here We use two proportion z test and compare the test statistic with critical value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6716" y="5067521"/>
            <a:ext cx="801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:Since z statistic calculated value is greater than critical value so we can conclude that the males females shopping differs based on the weekdays and weekends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96" y="2438120"/>
            <a:ext cx="5919099" cy="238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710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Hypothesis Testing Exercise</vt:lpstr>
      <vt:lpstr> </vt:lpstr>
      <vt:lpstr>Hypothesis Testing Exercise</vt:lpstr>
      <vt:lpstr> </vt:lpstr>
      <vt:lpstr>Hypothesis Testing Exercise</vt:lpstr>
      <vt:lpstr>PowerPoint Presentation</vt:lpstr>
      <vt:lpstr>Hypothesis Testing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Hari Milky</cp:lastModifiedBy>
  <cp:revision>29</cp:revision>
  <dcterms:created xsi:type="dcterms:W3CDTF">2015-11-14T12:07:48Z</dcterms:created>
  <dcterms:modified xsi:type="dcterms:W3CDTF">2022-12-09T12:01:11Z</dcterms:modified>
</cp:coreProperties>
</file>