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8" y="-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viewProps" Target="viewProps.xml" /><Relationship Id="rId3" Type="http://schemas.openxmlformats.org/officeDocument/2006/relationships/customXml" Target="../customXml/item3.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presProps" Target="presProps.xml" /><Relationship Id="rId2" Type="http://schemas.openxmlformats.org/officeDocument/2006/relationships/customXml" Target="../customXml/item2.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slide" Target="slides/slide11.xml" /><Relationship Id="rId10" Type="http://schemas.openxmlformats.org/officeDocument/2006/relationships/slide" Target="slides/slide6.xml" /><Relationship Id="rId19" Type="http://schemas.openxmlformats.org/officeDocument/2006/relationships/theme" Target="theme/theme1.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16-04-2024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4/16/2024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4/16/2024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4/16/2024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4/16/2024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4/16/2024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4/16/2024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4/16/2024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4/16/2024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4/16/2024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4/16/2024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4/16/2024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4/16/2024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p:txBody>
          <a:bodyPr/>
          <a:lstStyle/>
          <a:p>
            <a:pPr algn="ctr"/>
            <a:r>
              <a:rPr lang="en-US" b="1">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803671" y="4514130"/>
            <a:ext cx="10251281"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Font typeface="Arial" panose="020B0604020202020204" pitchFamily="34" charset="0"/>
              <a:buChar char="•"/>
            </a:pPr>
            <a:r>
              <a:rPr lang="en-US" sz="2000" b="1" dirty="0">
                <a:solidFill>
                  <a:schemeClr val="accent1">
                    <a:lumMod val="75000"/>
                  </a:schemeClr>
                </a:solidFill>
                <a:latin typeface="Arial"/>
                <a:cs typeface="Arial"/>
              </a:rPr>
              <a:t>Student Name -</a:t>
            </a:r>
            <a:r>
              <a:rPr lang="en-IN" sz="2000" b="1" dirty="0">
                <a:solidFill>
                  <a:schemeClr val="accent1">
                    <a:lumMod val="75000"/>
                  </a:schemeClr>
                </a:solidFill>
                <a:latin typeface="Arial"/>
                <a:cs typeface="Arial"/>
              </a:rPr>
              <a:t> </a:t>
            </a:r>
            <a:r>
              <a:rPr lang="en-US" sz="2000" b="1" dirty="0">
                <a:solidFill>
                  <a:schemeClr val="accent1">
                    <a:lumMod val="75000"/>
                  </a:schemeClr>
                </a:solidFill>
                <a:latin typeface="Arial"/>
                <a:cs typeface="Arial"/>
              </a:rPr>
              <a:t> HARIHARAN M</a:t>
            </a:r>
            <a:endParaRPr lang="en-IN" sz="2000" b="1" dirty="0">
              <a:solidFill>
                <a:schemeClr val="accent1">
                  <a:lumMod val="75000"/>
                </a:schemeClr>
              </a:solidFill>
              <a:latin typeface="Arial"/>
              <a:cs typeface="Arial"/>
            </a:endParaRPr>
          </a:p>
          <a:p>
            <a:pPr marL="457200" indent="-457200">
              <a:buFont typeface="Arial" panose="020B0604020202020204" pitchFamily="34" charset="0"/>
              <a:buChar char="•"/>
            </a:pPr>
            <a:r>
              <a:rPr lang="en-IN" sz="2000" b="1" dirty="0">
                <a:solidFill>
                  <a:schemeClr val="accent1">
                    <a:lumMod val="75000"/>
                  </a:schemeClr>
                </a:solidFill>
                <a:latin typeface="Arial"/>
                <a:cs typeface="Arial"/>
              </a:rPr>
              <a:t>College</a:t>
            </a:r>
            <a:r>
              <a:rPr lang="en-US" sz="2000" b="1" dirty="0">
                <a:solidFill>
                  <a:schemeClr val="accent1">
                    <a:lumMod val="75000"/>
                  </a:schemeClr>
                </a:solidFill>
                <a:latin typeface="Arial"/>
                <a:cs typeface="Arial"/>
              </a:rPr>
              <a:t> Name -  </a:t>
            </a:r>
            <a:r>
              <a:rPr lang="en-IN" sz="2000" b="1" dirty="0">
                <a:solidFill>
                  <a:schemeClr val="accent1">
                    <a:lumMod val="75000"/>
                  </a:schemeClr>
                </a:solidFill>
                <a:latin typeface="Arial"/>
                <a:cs typeface="Arial"/>
              </a:rPr>
              <a:t>MOOKAMBIGAI COLLEGE OF ENGINEERING</a:t>
            </a:r>
          </a:p>
          <a:p>
            <a:pPr marL="457200" indent="-457200">
              <a:buFont typeface="Arial" panose="020B0604020202020204" pitchFamily="34" charset="0"/>
              <a:buChar char="•"/>
            </a:pPr>
            <a:r>
              <a:rPr lang="en-US" sz="2000" b="1" dirty="0">
                <a:solidFill>
                  <a:schemeClr val="accent1">
                    <a:lumMod val="75000"/>
                  </a:schemeClr>
                </a:solidFill>
                <a:latin typeface="Arial"/>
                <a:cs typeface="Arial"/>
              </a:rPr>
              <a:t>Department     -  </a:t>
            </a:r>
            <a:r>
              <a:rPr lang="en-IN" sz="2000" b="1" dirty="0">
                <a:solidFill>
                  <a:schemeClr val="accent1">
                    <a:lumMod val="75000"/>
                  </a:schemeClr>
                </a:solidFill>
                <a:latin typeface="Arial"/>
                <a:cs typeface="Arial"/>
              </a:rPr>
              <a:t>INFORMATION TECHNOLOGY AND ENGINEERING</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docProps/app.xml><?xml version="1.0" encoding="utf-8"?>
<Properties xmlns="http://schemas.openxmlformats.org/officeDocument/2006/extended-properties" xmlns:vt="http://schemas.openxmlformats.org/officeDocument/2006/docPropsVTypes">
  <Template>Future forward</Template>
  <TotalTime>3</TotalTime>
  <Words>666</Words>
  <Application>Microsoft Office PowerPoint</Application>
  <PresentationFormat>Widescreen</PresentationFormat>
  <Paragraphs>61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PROJECT TITLE</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MOHAMMED ASFAK</cp:lastModifiedBy>
  <cp:revision>31</cp:revision>
  <dcterms:created xsi:type="dcterms:W3CDTF">2021-05-26T16:50:10Z</dcterms:created>
  <dcterms:modified xsi:type="dcterms:W3CDTF">2024-04-16T09:04:19Z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