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40544"/>
        <c:axId val="125742080"/>
      </c:barChart>
      <c:catAx>
        <c:axId val="125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2080"/>
        <c:crosses val="autoZero"/>
        <c:auto val="1"/>
        <c:lblAlgn val="ctr"/>
        <c:lblOffset val="100"/>
        <c:noMultiLvlLbl val="0"/>
      </c:catAx>
      <c:valAx>
        <c:axId val="1257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10944"/>
        <c:axId val="156612480"/>
      </c:barChart>
      <c:catAx>
        <c:axId val="1566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2480"/>
        <c:crosses val="autoZero"/>
        <c:auto val="1"/>
        <c:lblAlgn val="ctr"/>
        <c:lblOffset val="100"/>
        <c:noMultiLvlLbl val="0"/>
      </c:catAx>
      <c:valAx>
        <c:axId val="1566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03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4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8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9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2209800" y="725170"/>
            <a:ext cx="9982200" cy="1464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4800" i="0"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4400" spc="15">
              <a:solidFill>
                <a:srgbClr val="C00000"/>
              </a:solidFill>
            </a:endParaRPr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74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50" name=""/>
          <p:cNvSpPr txBox="1"/>
          <p:nvPr/>
        </p:nvSpPr>
        <p:spPr>
          <a:xfrm>
            <a:off x="1855217" y="2550161"/>
            <a:ext cx="7584406" cy="3406141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DENT 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ME</a:t>
            </a:r>
            <a:r>
              <a:rPr sz="3200" lang="en-US">
                <a:solidFill>
                  <a:srgbClr val="000000"/>
                </a:solidFill>
              </a:rPr>
              <a:t>: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ARAN 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STER 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:</a:t>
            </a:r>
            <a:r>
              <a:rPr sz="3200" lang="en-US">
                <a:solidFill>
                  <a:srgbClr val="000000"/>
                </a:solidFill>
              </a:rPr>
              <a:t>2</a:t>
            </a:r>
            <a:r>
              <a:rPr sz="3200" lang="en-US">
                <a:solidFill>
                  <a:srgbClr val="000000"/>
                </a:solidFill>
              </a:rPr>
              <a:t>2</a:t>
            </a:r>
            <a:r>
              <a:rPr sz="3200" lang="en-US">
                <a:solidFill>
                  <a:srgbClr val="000000"/>
                </a:solidFill>
              </a:rPr>
              <a:t>1</a:t>
            </a:r>
            <a:r>
              <a:rPr sz="3200" lang="en-US">
                <a:solidFill>
                  <a:srgbClr val="000000"/>
                </a:solidFill>
              </a:rPr>
              <a:t>3</a:t>
            </a:r>
            <a:r>
              <a:rPr sz="3200" lang="en-US">
                <a:solidFill>
                  <a:srgbClr val="000000"/>
                </a:solidFill>
              </a:rPr>
              <a:t>1</a:t>
            </a:r>
            <a:r>
              <a:rPr sz="3200" lang="en-US">
                <a:solidFill>
                  <a:srgbClr val="000000"/>
                </a:solidFill>
              </a:rPr>
              <a:t>1</a:t>
            </a:r>
            <a:r>
              <a:rPr sz="3200" lang="en-US">
                <a:solidFill>
                  <a:srgbClr val="000000"/>
                </a:solidFill>
              </a:rPr>
              <a:t>1</a:t>
            </a:r>
            <a:r>
              <a:rPr sz="3200" lang="en-US">
                <a:solidFill>
                  <a:srgbClr val="000000"/>
                </a:solidFill>
              </a:rPr>
              <a:t>0</a:t>
            </a:r>
            <a:r>
              <a:rPr sz="3200" lang="en-US">
                <a:solidFill>
                  <a:srgbClr val="000000"/>
                </a:solidFill>
              </a:rPr>
              <a:t>4</a:t>
            </a:r>
            <a:r>
              <a:rPr sz="3200" lang="en-US">
                <a:solidFill>
                  <a:srgbClr val="000000"/>
                </a:solidFill>
              </a:rPr>
              <a:t>2</a:t>
            </a:r>
            <a:r>
              <a:rPr sz="3200" lang="en-US">
                <a:solidFill>
                  <a:srgbClr val="000000"/>
                </a:solidFill>
              </a:rPr>
              <a:t>0</a:t>
            </a:r>
            <a:r>
              <a:rPr sz="3200" lang="en-US">
                <a:solidFill>
                  <a:srgbClr val="000000"/>
                </a:solidFill>
              </a:rPr>
              <a:t>6</a:t>
            </a:r>
            <a:r>
              <a:rPr sz="3200" lang="en-US">
                <a:solidFill>
                  <a:srgbClr val="000000"/>
                </a:solidFill>
              </a:rPr>
              <a:t>4</a:t>
            </a:r>
            <a:endParaRPr sz="28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ARTMENT</a:t>
            </a:r>
            <a:r>
              <a:rPr sz="3200" lang="en-US">
                <a:solidFill>
                  <a:srgbClr val="000000"/>
                </a:solidFill>
              </a:rPr>
              <a:t>: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(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porate 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ary 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ege</a:t>
            </a:r>
            <a:r>
              <a:rPr sz="3200" lang="en-US">
                <a:solidFill>
                  <a:srgbClr val="000000"/>
                </a:solidFill>
              </a:rPr>
              <a:t>: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ernment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s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ollege </a:t>
            </a:r>
            <a:r>
              <a:rPr sz="3200" lang="en-US">
                <a:solidFill>
                  <a:srgbClr val="000000"/>
                </a:solidFill>
              </a:rPr>
              <a:t>Nandanam 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17EF76E9726618B9FFF42B2327A566ED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5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739775" y="291148"/>
            <a:ext cx="384969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TextBox 1"/>
          <p:cNvSpPr txBox="1"/>
          <p:nvPr/>
        </p:nvSpPr>
        <p:spPr>
          <a:xfrm>
            <a:off x="838200" y="1292543"/>
            <a:ext cx="8001000" cy="3863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Uses of various techniques in the excel (pivot table , slicers , pie chart </a:t>
            </a:r>
            <a:r>
              <a:rPr dirty="0" sz="2800" lang="en-IN" err="1"/>
              <a:t>etc</a:t>
            </a:r>
            <a:r>
              <a:rPr dirty="0" sz="2800" lang="en-IN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Clearing unwanted </a:t>
            </a:r>
            <a:r>
              <a:rPr dirty="0" sz="2800" lang="en-IN" err="1"/>
              <a:t>datas</a:t>
            </a:r>
            <a:endParaRPr dirty="0" sz="28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Finding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55332" y="448035"/>
            <a:ext cx="2437131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40">
                <a:solidFill>
                  <a:srgbClr val="000000"/>
                </a:solidFill>
              </a:rPr>
              <a:t>E</a:t>
            </a:r>
            <a:r>
              <a:rPr dirty="0" spc="15">
                <a:solidFill>
                  <a:srgbClr val="000000"/>
                </a:solidFill>
              </a:rPr>
              <a:t>S</a:t>
            </a:r>
            <a:r>
              <a:rPr dirty="0" spc="-30">
                <a:solidFill>
                  <a:srgbClr val="000000"/>
                </a:solidFill>
              </a:rPr>
              <a:t>U</a:t>
            </a:r>
            <a:r>
              <a:rPr dirty="0" spc="-405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TS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48648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1" y="1295400"/>
          <a:ext cx="6615599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4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Sum of salaries of the female employees in all department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2589212" y="1162992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51" name="TextBox 4"/>
          <p:cNvSpPr txBox="1"/>
          <p:nvPr/>
        </p:nvSpPr>
        <p:spPr>
          <a:xfrm>
            <a:off x="1676400" y="5561968"/>
            <a:ext cx="6629400" cy="726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/>
              <a:t>Sum of salaries of the male employees  in all departments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33399" y="621493"/>
            <a:ext cx="8534400" cy="1507067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TextBox 2"/>
          <p:cNvSpPr txBox="1"/>
          <p:nvPr/>
        </p:nvSpPr>
        <p:spPr>
          <a:xfrm>
            <a:off x="533400" y="1905001"/>
            <a:ext cx="9144000" cy="303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9042400" cy="1219200"/>
          </a:xfrm>
          <a:noFill/>
        </p:spPr>
        <p:txBody>
          <a:bodyPr/>
          <a:p>
            <a:r>
              <a:rPr dirty="0" lang="en-US">
                <a:solidFill>
                  <a:srgbClr val="000000"/>
                </a:solidFill>
              </a:rPr>
              <a:t>PROJECT TITLE</a:t>
            </a:r>
            <a:endParaRPr dirty="0" lang="en-US">
              <a:solidFill>
                <a:srgbClr val="000000"/>
              </a:solidFill>
            </a:endParaRPr>
          </a:p>
        </p:txBody>
      </p:sp>
      <p:sp>
        <p:nvSpPr>
          <p:cNvPr id="1048601" name="TextBox 3"/>
          <p:cNvSpPr txBox="1"/>
          <p:nvPr/>
        </p:nvSpPr>
        <p:spPr>
          <a:xfrm>
            <a:off x="1143000" y="2590800"/>
            <a:ext cx="9144000" cy="1285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Employees Performance 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016000" y="838200"/>
            <a:ext cx="9042400" cy="1295400"/>
          </a:xfrm>
        </p:spPr>
        <p:txBody>
          <a:bodyPr/>
          <a:p>
            <a:r>
              <a:rPr dirty="0" lang="en-US"/>
              <a:t>AGENDA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1143000" y="1945605"/>
            <a:ext cx="8991600" cy="37109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104860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457201" y="225301"/>
            <a:ext cx="7677151" cy="315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IN" spc="10"/>
              <a:t>  </a:t>
            </a: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r>
              <a:rPr dirty="0" sz="2200" lang="en-IN" spc="10"/>
              <a:t>The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sp>
        <p:nvSpPr>
          <p:cNvPr id="104860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6" y="541904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000000"/>
                </a:solidFill>
              </a:rPr>
              <a:t>PROJECT	</a:t>
            </a:r>
            <a:r>
              <a:rPr dirty="0" sz="4250" spc="-20">
                <a:solidFill>
                  <a:srgbClr val="000000"/>
                </a:solidFill>
              </a:rPr>
              <a:t>OVERVIEW</a:t>
            </a:r>
            <a:endParaRPr sz="4250">
              <a:solidFill>
                <a:srgbClr val="000000"/>
              </a:solidFill>
            </a:endParaRPr>
          </a:p>
        </p:txBody>
      </p:sp>
      <p:sp>
        <p:nvSpPr>
          <p:cNvPr id="104861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1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723901" y="471253"/>
            <a:ext cx="5014595" cy="484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r>
              <a:rPr dirty="0" sz="3200" lang="en-IN" spc="5"/>
              <a:t>1.</a:t>
            </a:r>
            <a:r>
              <a:rPr b="0" dirty="0" sz="3200" lang="en-IN" spc="5"/>
              <a:t>Management of the company</a:t>
            </a:r>
            <a:br>
              <a:rPr b="0" dirty="0" sz="3200" lang="en-IN" spc="5"/>
            </a:br>
            <a:r>
              <a:rPr b="0" dirty="0" sz="3200" lang="en-IN" spc="5"/>
              <a:t>2.Statistical department</a:t>
            </a:r>
            <a:br>
              <a:rPr b="0" dirty="0" sz="3200" lang="en-IN" spc="5"/>
            </a:br>
            <a:r>
              <a:rPr b="0" dirty="0" sz="3200" lang="en-IN" spc="5"/>
              <a:t>3.Financial </a:t>
            </a:r>
            <a:r>
              <a:rPr b="0" dirty="0" sz="3200" lang="en-IN" spc="5" err="1"/>
              <a:t>departmenmts</a:t>
            </a:r>
            <a:endParaRPr b="0" dirty="0" sz="3200" lang="en-IN"/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0049" y="1804988"/>
            <a:ext cx="2695575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25" name="TextBox 7"/>
          <p:cNvSpPr txBox="1"/>
          <p:nvPr/>
        </p:nvSpPr>
        <p:spPr>
          <a:xfrm>
            <a:off x="3276600" y="2209802"/>
            <a:ext cx="5410200" cy="2631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Pivot table : to make the data in presentable and neat </a:t>
            </a:r>
            <a:r>
              <a:rPr dirty="0" sz="2200" lang="en-IN" err="1"/>
              <a:t>maner</a:t>
            </a:r>
            <a:r>
              <a:rPr dirty="0" sz="2200" lang="en-IN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Alignment to centre the data so that it will look nice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55333" y="348121"/>
            <a:ext cx="10730652" cy="1477328"/>
          </a:xfrm>
        </p:spPr>
        <p:txBody>
          <a:bodyPr>
            <a:normAutofit/>
          </a:bodyPr>
          <a:p>
            <a:r>
              <a:rPr dirty="0" lang="en-IN"/>
              <a:t>Dataset Description</a:t>
            </a:r>
            <a:br>
              <a:rPr dirty="0" lang="en-IN"/>
            </a:br>
            <a:endParaRPr dirty="0" lang="en-IN"/>
          </a:p>
        </p:txBody>
      </p:sp>
      <p:sp>
        <p:nvSpPr>
          <p:cNvPr id="1048627" name="TextBox 10"/>
          <p:cNvSpPr txBox="1"/>
          <p:nvPr/>
        </p:nvSpPr>
        <p:spPr>
          <a:xfrm>
            <a:off x="990600" y="1428127"/>
            <a:ext cx="6400800" cy="29616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Name :   alphabets 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Work location :alphabets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752476" y="6486038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3678" y="3233275"/>
            <a:ext cx="2466975" cy="3419475"/>
          </a:xfrm>
          <a:prstGeom prst="rect"/>
        </p:spPr>
      </p:pic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739777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6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TextBox 8"/>
          <p:cNvSpPr txBox="1"/>
          <p:nvPr/>
        </p:nvSpPr>
        <p:spPr>
          <a:xfrm>
            <a:off x="2743200" y="2354705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TextBox 9"/>
          <p:cNvSpPr txBox="1"/>
          <p:nvPr/>
        </p:nvSpPr>
        <p:spPr>
          <a:xfrm>
            <a:off x="3334139" y="2405059"/>
            <a:ext cx="6723872" cy="17678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/>
              <a:t>In this project I have used picot chart and slicers in the separate excel sheet so it makes very easy to understand for the users who are going to use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ilangovan G</cp:lastModifiedBy>
  <dcterms:created xsi:type="dcterms:W3CDTF">2024-03-27T19:07:22Z</dcterms:created>
  <dcterms:modified xsi:type="dcterms:W3CDTF">2024-09-02T10:24:13Z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a7d4f686add543e2a0714e8b0880dfdd</vt:lpwstr>
  </property>
</Properties>
</file>