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0"/>
  </p:notesMasterIdLst>
  <p:sldIdLst>
    <p:sldId id="256" r:id="rId5"/>
    <p:sldId id="257"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1FEFEF-0890-4D4E-BE82-EB2E08844498}">
          <p14:sldIdLst>
            <p14:sldId id="256"/>
            <p14:sldId id="257"/>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6/13/2022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6/13/2022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6/13/2022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endParaRPr lang="en-US" sz="2800" dirty="0"/>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err="1"/>
              <a:t>Rxjs</a:t>
            </a:r>
            <a:r>
              <a:rPr lang="en-US" sz="6600" dirty="0"/>
              <a:t> Operators</a:t>
            </a: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CF17-9A1A-4708-AF31-EBADD291561C}"/>
              </a:ext>
            </a:extLst>
          </p:cNvPr>
          <p:cNvSpPr>
            <a:spLocks noGrp="1"/>
          </p:cNvSpPr>
          <p:nvPr>
            <p:ph type="title"/>
          </p:nvPr>
        </p:nvSpPr>
        <p:spPr/>
        <p:txBody>
          <a:bodyPr/>
          <a:lstStyle/>
          <a:p>
            <a:r>
              <a:rPr lang="en-IN" dirty="0"/>
              <a:t>What are the Operators?</a:t>
            </a:r>
          </a:p>
        </p:txBody>
      </p:sp>
      <p:sp>
        <p:nvSpPr>
          <p:cNvPr id="3" name="Content Placeholder 2">
            <a:extLst>
              <a:ext uri="{FF2B5EF4-FFF2-40B4-BE49-F238E27FC236}">
                <a16:creationId xmlns:a16="http://schemas.microsoft.com/office/drawing/2014/main" id="{771605AA-E891-4FD9-B3D7-888A33EC0016}"/>
              </a:ext>
            </a:extLst>
          </p:cNvPr>
          <p:cNvSpPr>
            <a:spLocks noGrp="1"/>
          </p:cNvSpPr>
          <p:nvPr>
            <p:ph idx="1"/>
          </p:nvPr>
        </p:nvSpPr>
        <p:spPr/>
        <p:txBody>
          <a:bodyPr>
            <a:normAutofit/>
          </a:bodyPr>
          <a:lstStyle/>
          <a:p>
            <a:r>
              <a:rPr lang="en-US" sz="3200" dirty="0"/>
              <a:t>Operators are basically pure functions, that transform information into the observables stream. it always creates new observables, often based on the current observables. It allows any complex code to be easily composed in a declarative manner.</a:t>
            </a:r>
            <a:endParaRPr lang="en-IN" sz="3200" dirty="0"/>
          </a:p>
        </p:txBody>
      </p:sp>
    </p:spTree>
    <p:extLst>
      <p:ext uri="{BB962C8B-B14F-4D97-AF65-F5344CB8AC3E}">
        <p14:creationId xmlns:p14="http://schemas.microsoft.com/office/powerpoint/2010/main" val="410394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63CD-76B3-4502-BD80-5DF44E93A717}"/>
              </a:ext>
            </a:extLst>
          </p:cNvPr>
          <p:cNvSpPr>
            <a:spLocks noGrp="1"/>
          </p:cNvSpPr>
          <p:nvPr>
            <p:ph type="title"/>
          </p:nvPr>
        </p:nvSpPr>
        <p:spPr/>
        <p:txBody>
          <a:bodyPr/>
          <a:lstStyle/>
          <a:p>
            <a:r>
              <a:rPr lang="en-US" dirty="0"/>
              <a:t>Filtering Operators</a:t>
            </a:r>
            <a:endParaRPr lang="en-IN" dirty="0"/>
          </a:p>
        </p:txBody>
      </p:sp>
      <p:sp>
        <p:nvSpPr>
          <p:cNvPr id="3" name="TextBox 2">
            <a:extLst>
              <a:ext uri="{FF2B5EF4-FFF2-40B4-BE49-F238E27FC236}">
                <a16:creationId xmlns:a16="http://schemas.microsoft.com/office/drawing/2014/main" id="{CD55F205-EC31-47FB-B901-DADD85E80BDD}"/>
              </a:ext>
            </a:extLst>
          </p:cNvPr>
          <p:cNvSpPr txBox="1"/>
          <p:nvPr/>
        </p:nvSpPr>
        <p:spPr>
          <a:xfrm>
            <a:off x="940904" y="2888974"/>
            <a:ext cx="9647583" cy="3447098"/>
          </a:xfrm>
          <a:prstGeom prst="rect">
            <a:avLst/>
          </a:prstGeom>
          <a:noFill/>
        </p:spPr>
        <p:txBody>
          <a:bodyPr wrap="square" rtlCol="0">
            <a:spAutoFit/>
          </a:bodyPr>
          <a:lstStyle/>
          <a:p>
            <a:pPr marL="285750" indent="-285750">
              <a:buFont typeface="Arial" panose="020B0604020202020204" pitchFamily="34" charset="0"/>
              <a:buChar char="•"/>
            </a:pPr>
            <a:r>
              <a:rPr lang="en-US" sz="4000" dirty="0"/>
              <a:t>Debounce</a:t>
            </a:r>
          </a:p>
          <a:p>
            <a:pPr marL="285750" indent="-285750">
              <a:buFont typeface="Arial" panose="020B0604020202020204" pitchFamily="34" charset="0"/>
              <a:buChar char="•"/>
            </a:pPr>
            <a:r>
              <a:rPr lang="en-US" sz="4000" dirty="0" err="1"/>
              <a:t>DebounceTime</a:t>
            </a:r>
            <a:endParaRPr lang="en-US" sz="4000" dirty="0"/>
          </a:p>
          <a:p>
            <a:pPr marL="285750" indent="-285750">
              <a:buFont typeface="Arial" panose="020B0604020202020204" pitchFamily="34" charset="0"/>
              <a:buChar char="•"/>
            </a:pPr>
            <a:r>
              <a:rPr lang="en-US" sz="4000" dirty="0"/>
              <a:t>Distinct</a:t>
            </a:r>
          </a:p>
          <a:p>
            <a:pPr marL="285750" indent="-285750">
              <a:buFont typeface="Arial" panose="020B0604020202020204" pitchFamily="34" charset="0"/>
              <a:buChar char="•"/>
            </a:pPr>
            <a:r>
              <a:rPr lang="en-US" sz="4000" dirty="0" err="1"/>
              <a:t>DistinctUntillChange</a:t>
            </a:r>
            <a:endParaRPr lang="en-US" sz="4000" dirty="0"/>
          </a:p>
          <a:p>
            <a:endParaRPr lang="en-US" sz="4000" dirty="0"/>
          </a:p>
          <a:p>
            <a:endParaRPr lang="en-IN" dirty="0"/>
          </a:p>
        </p:txBody>
      </p:sp>
    </p:spTree>
    <p:extLst>
      <p:ext uri="{BB962C8B-B14F-4D97-AF65-F5344CB8AC3E}">
        <p14:creationId xmlns:p14="http://schemas.microsoft.com/office/powerpoint/2010/main" val="28260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F0AB-2F6C-4F4C-8D90-6D20ACBFB0F5}"/>
              </a:ext>
            </a:extLst>
          </p:cNvPr>
          <p:cNvSpPr>
            <a:spLocks noGrp="1"/>
          </p:cNvSpPr>
          <p:nvPr>
            <p:ph type="title"/>
          </p:nvPr>
        </p:nvSpPr>
        <p:spPr/>
        <p:txBody>
          <a:bodyPr/>
          <a:lstStyle/>
          <a:p>
            <a:r>
              <a:rPr lang="en-IN" dirty="0"/>
              <a:t>Join Creation Operators</a:t>
            </a:r>
          </a:p>
        </p:txBody>
      </p:sp>
      <p:sp>
        <p:nvSpPr>
          <p:cNvPr id="3" name="TextBox 2">
            <a:extLst>
              <a:ext uri="{FF2B5EF4-FFF2-40B4-BE49-F238E27FC236}">
                <a16:creationId xmlns:a16="http://schemas.microsoft.com/office/drawing/2014/main" id="{5721E863-3BF1-4817-82D9-AA75550B4FF3}"/>
              </a:ext>
            </a:extLst>
          </p:cNvPr>
          <p:cNvSpPr txBox="1"/>
          <p:nvPr/>
        </p:nvSpPr>
        <p:spPr>
          <a:xfrm>
            <a:off x="810000" y="2637182"/>
            <a:ext cx="10427843"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a:t>Zip</a:t>
            </a:r>
            <a:endParaRPr lang="en-IN" sz="3600" dirty="0"/>
          </a:p>
        </p:txBody>
      </p:sp>
    </p:spTree>
    <p:extLst>
      <p:ext uri="{BB962C8B-B14F-4D97-AF65-F5344CB8AC3E}">
        <p14:creationId xmlns:p14="http://schemas.microsoft.com/office/powerpoint/2010/main" val="424992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B545-1A9B-4A4F-B2AC-D28A3DA2B14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626337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Quotable design</Template>
  <TotalTime>0</TotalTime>
  <Words>58</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2</vt:lpstr>
      <vt:lpstr>Quotable</vt:lpstr>
      <vt:lpstr>Rxjs Operators</vt:lpstr>
      <vt:lpstr>What are the Operators?</vt:lpstr>
      <vt:lpstr>Filtering Operators</vt:lpstr>
      <vt:lpstr>Join Creation Operators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2022-06-13T04:21:06Z</dcterms:created>
  <dcterms:modified xsi:type="dcterms:W3CDTF">2022-06-13T05:03:54Z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