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hi Meghana" userId="5fe70ed366bb5abb" providerId="LiveId" clId="{E6552940-C6B7-4AEE-A7E1-5D662A7B0D55}"/>
    <pc:docChg chg="addSld">
      <pc:chgData name="Khyathi Meghana" userId="5fe70ed366bb5abb" providerId="LiveId" clId="{E6552940-C6B7-4AEE-A7E1-5D662A7B0D55}" dt="2024-02-09T07:37:59.981" v="0" actId="680"/>
      <pc:docMkLst>
        <pc:docMk/>
      </pc:docMkLst>
      <pc:sldChg chg="new">
        <pc:chgData name="Khyathi Meghana" userId="5fe70ed366bb5abb" providerId="LiveId" clId="{E6552940-C6B7-4AEE-A7E1-5D662A7B0D55}" dt="2024-02-09T07:37:59.981" v="0" actId="680"/>
        <pc:sldMkLst>
          <pc:docMk/>
          <pc:sldMk cId="321447583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577E-EC48-93A0-EAF1-FD09E0F8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14524-AA89-E68F-DCEE-94D2C5915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875B-67E5-9B08-FDE8-EE52CA53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50C4-027C-21DC-5DBD-F31F3E7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D7B6-D159-0F8A-AE63-65316324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BF48-097A-3D50-D0C4-8A3C56C6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251D-53A8-D4FD-868F-1BD08BEF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C64A-40D6-1911-58C6-D68E5068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3F64A-8CD4-47B6-A674-F019B47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476C-815E-08E2-0D77-B05DB779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1FFF1-A69B-C80D-C805-88F9033F4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8246A-CC82-E680-76E9-4FA8C446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75AF-676E-8059-D049-E47D19D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04C7-9539-64B6-6ADC-5E28CEA9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831-A94C-5E20-4277-53D43EBA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CFD0-FD44-B3AB-27F6-B5DB375E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9853-EF78-5BE9-73F8-8E6C7D6D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0A56-9234-E5B7-85CF-23A88380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FBCA-1E09-9786-D5DC-C924EE18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130A-CE74-FB37-B5E2-380D2AC1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1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8CFD-D4A9-A6CE-F27F-4ED3A2EA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2BC8-3B19-6A04-56E2-D1502977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EC7E-2188-7487-6E41-8BA8B45F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A56D-3E2B-C8C6-834B-D118E502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795D-5AB2-B5D5-3938-71902DCA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4E26-16A0-C250-A445-C7FC146A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BFAF-AECD-CAFB-32DB-4CD55FFB1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03DCD-5E3A-D8DD-4F55-74D82EF6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9238-F2AB-142F-AB21-A972987A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31CA-AE47-EF2C-EA6E-D9D79670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18AC-ADC6-ED74-628B-483A21E4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839-0EDC-BC69-BE24-3AD29D61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1289-48CC-5C0B-1B8B-D3DD6410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D813-9D57-C497-F167-E998246C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4A24B-7704-0265-F92E-C073119A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42B14-0DE2-2E44-3D99-69858B74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27E6C-FC65-1938-B04D-CD081D02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709E4-2313-8AAB-EAB0-4ED3865B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A482B-5ADB-08D4-6BE8-C070F2F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3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0D31-24A8-E5E8-0051-3BFE2FCD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16AB-55AF-AD35-FFE4-DC1E13DE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4CAED-6B0D-4A74-8428-29668F25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F87F3-D999-9CDA-4B58-EFA82DA6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7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D6D7-5560-4E66-35AC-19531CDA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FF09-84ED-8208-6F69-D885000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9A422-1A43-02C6-D112-486B981A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79A-0359-3483-3F38-867319D0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17A9-867D-36A9-77E8-6F1FBBF9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A7613-5D35-7C13-AC1D-008B53F52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2426-2C3C-4A9C-E470-494CEBA9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31892-E948-C417-A0EA-764AE62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88AA-C265-EB45-AEB8-B307C39D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2A5-97F6-356C-2642-7ED76B5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688EC-2857-AB4F-2CAB-0FE8D4F83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6A44B-ACEB-7141-B1DA-190206AE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5E5A1-7CDE-6919-0591-1C3B29E7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AF9C3-1A9D-9623-6295-E3A5B95E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CE56-9198-2DF1-A212-26CBCBEE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14A7B-E36B-C014-6D4E-BE371A7D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A4A2-328F-CDD4-DE1A-8645590B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2ECD-A4C9-DCE9-D298-43625C295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1397-AC4D-40B9-920D-9B27B41378CE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D36E-FE5F-C7F1-5B0D-343B2C0EF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07F7-E279-9045-0A8D-DC873812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1240-74B8-4089-92EF-5FD643C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E0B7-246F-1FE7-D62C-352F069B5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90347-5F94-5F90-4EB8-57F532D68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7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Khyathi Meghana</dc:creator>
  <cp:lastModifiedBy>Khyathi Meghana</cp:lastModifiedBy>
  <cp:revision>1</cp:revision>
  <dcterms:created xsi:type="dcterms:W3CDTF">2024-02-09T07:37:53Z</dcterms:created>
  <dcterms:modified xsi:type="dcterms:W3CDTF">2024-02-09T07:38:03Z</dcterms:modified>
</cp:coreProperties>
</file>