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6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2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39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6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6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4E0AA7-4448-49E8-A77C-B1CB5AFF2B16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EB0192E-5F01-41AC-AD64-9A23D2C39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0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E197-BF85-4B38-8EC0-F974F929F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AGE AND GENDER PREDICTON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D5CCA-86EB-4FE2-B389-A1C2464AD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</a:t>
            </a:r>
          </a:p>
          <a:p>
            <a:r>
              <a:rPr lang="en-IN" dirty="0"/>
              <a:t>M. HARIHARAN</a:t>
            </a:r>
          </a:p>
        </p:txBody>
      </p:sp>
    </p:spTree>
    <p:extLst>
      <p:ext uri="{BB962C8B-B14F-4D97-AF65-F5344CB8AC3E}">
        <p14:creationId xmlns:p14="http://schemas.microsoft.com/office/powerpoint/2010/main" val="159137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90CF-8891-4571-861D-C7E2EEE5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662ED-1DAE-4B0B-957D-34F26262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010" y="3429000"/>
            <a:ext cx="9369736" cy="1509083"/>
          </a:xfrm>
        </p:spPr>
        <p:txBody>
          <a:bodyPr>
            <a:noAutofit/>
          </a:bodyPr>
          <a:lstStyle/>
          <a:p>
            <a:r>
              <a:rPr lang="en-IN" sz="2800" dirty="0">
                <a:latin typeface="+mj-lt"/>
              </a:rPr>
              <a:t> Facial analysis from images has gained lot of interest because it helps in several different problems like better ad, targeting for customers, better content 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46673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7D0C-3894-4D8B-BC20-9B4DD668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37" y="232033"/>
            <a:ext cx="10515600" cy="1325563"/>
          </a:xfrm>
        </p:spPr>
        <p:txBody>
          <a:bodyPr/>
          <a:lstStyle/>
          <a:p>
            <a:r>
              <a:rPr lang="en-IN" dirty="0"/>
              <a:t>FACIAL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3C61-4112-40D0-8B9F-506686B5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905297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Age and gender information are very important for various real world applications, such as social understanding, biometrics, identity verification, video surveillance etc.,</a:t>
            </a:r>
          </a:p>
          <a:p>
            <a:r>
              <a:rPr lang="en-US" sz="2200" dirty="0">
                <a:latin typeface="+mj-lt"/>
              </a:rPr>
              <a:t>According to the Markets and Markets report, the facial recognition technology market is predicted to reach $7 billion by 2024, and demonstrate a CAGR of 16.6% over the period from 2019 to 2024. (Markets And Markets –A Company offers market research reports)</a:t>
            </a:r>
          </a:p>
          <a:p>
            <a:pPr algn="l"/>
            <a:r>
              <a:rPr lang="en-US" sz="2200" dirty="0">
                <a:latin typeface="+mj-lt"/>
              </a:rPr>
              <a:t>This provides a unique opportunity to gain valuable insight and build stronger relationships with customers .</a:t>
            </a:r>
          </a:p>
          <a:p>
            <a:pPr algn="l"/>
            <a:r>
              <a:rPr lang="en-US" sz="2200" dirty="0">
                <a:latin typeface="+mj-lt"/>
              </a:rPr>
              <a:t>The times of focus groups and customer surveys are beginning to fade; forced, biased responses often resulted in less accurate results. </a:t>
            </a:r>
            <a:endParaRPr lang="en-IN" sz="2200" dirty="0">
              <a:latin typeface="+mj-lt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F6510-9AE2-4CA9-A2C6-57A7EFB0BB44}"/>
              </a:ext>
            </a:extLst>
          </p:cNvPr>
          <p:cNvSpPr txBox="1"/>
          <p:nvPr/>
        </p:nvSpPr>
        <p:spPr>
          <a:xfrm>
            <a:off x="471057" y="6256635"/>
            <a:ext cx="90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COURTESY :https://www.getalfi.com/advertising/facial-recognition-advertising-future-is-here/</a:t>
            </a:r>
          </a:p>
        </p:txBody>
      </p:sp>
    </p:spTree>
    <p:extLst>
      <p:ext uri="{BB962C8B-B14F-4D97-AF65-F5344CB8AC3E}">
        <p14:creationId xmlns:p14="http://schemas.microsoft.com/office/powerpoint/2010/main" val="130123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7A56-CB4F-485E-8C5B-512ACEF8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5856"/>
            <a:ext cx="7729728" cy="118872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2B57-F4E0-4A6D-91C9-C1D131D9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53" y="1794994"/>
            <a:ext cx="10942783" cy="222480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Now, some billboard setups feature cameras built into the unit itself, while others have cameras set up in nearby areas or shopping centers. </a:t>
            </a:r>
          </a:p>
          <a:p>
            <a:r>
              <a:rPr lang="en-US" sz="2200" dirty="0">
                <a:latin typeface="+mj-lt"/>
              </a:rPr>
              <a:t>These large-scale ad spaces can be outfitted with powerful, dynamic technology capable of identifying gender, facial expression, age, and the makeup of passing crowds.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91E95-8716-4B88-8085-C835D3680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3429000"/>
            <a:ext cx="4099791" cy="27331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641DE-A8CD-498D-BB83-5143908583D0}"/>
              </a:ext>
            </a:extLst>
          </p:cNvPr>
          <p:cNvSpPr txBox="1"/>
          <p:nvPr/>
        </p:nvSpPr>
        <p:spPr>
          <a:xfrm>
            <a:off x="750453" y="3652900"/>
            <a:ext cx="7527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After detection and analysis, the billboard has the ability to produce  programmed responses, content, or videos that change depending on the gender, age, and mood of a pedestrian, for example</a:t>
            </a:r>
            <a:endParaRPr lang="en-IN" sz="2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B2E7-5728-4535-A7E5-371D21E07026}"/>
              </a:ext>
            </a:extLst>
          </p:cNvPr>
          <p:cNvSpPr txBox="1"/>
          <p:nvPr/>
        </p:nvSpPr>
        <p:spPr>
          <a:xfrm>
            <a:off x="9310256" y="6308209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 BILLBOARD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FBDE-99E1-466C-9790-C465F3047453}"/>
              </a:ext>
            </a:extLst>
          </p:cNvPr>
          <p:cNvSpPr txBox="1"/>
          <p:nvPr/>
        </p:nvSpPr>
        <p:spPr>
          <a:xfrm>
            <a:off x="203202" y="5974349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COURTESY :https://www.getalfi.com/advertising/facial-recognition-advertising-future-is-here/</a:t>
            </a:r>
          </a:p>
        </p:txBody>
      </p:sp>
    </p:spTree>
    <p:extLst>
      <p:ext uri="{BB962C8B-B14F-4D97-AF65-F5344CB8AC3E}">
        <p14:creationId xmlns:p14="http://schemas.microsoft.com/office/powerpoint/2010/main" val="110126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7761-3597-4DEE-9EA8-250F1A2C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AND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5C50-72F5-42E0-94CE-853271B5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419" y="2656516"/>
            <a:ext cx="8723191" cy="3101983"/>
          </a:xfrm>
        </p:spPr>
        <p:txBody>
          <a:bodyPr>
            <a:noAutofit/>
          </a:bodyPr>
          <a:lstStyle/>
          <a:p>
            <a:pPr algn="l"/>
            <a:r>
              <a:rPr lang="en-IN" sz="2400" dirty="0"/>
              <a:t>UTK datasets is downloaded from </a:t>
            </a:r>
            <a:r>
              <a:rPr lang="en-IN" sz="2400" dirty="0" err="1"/>
              <a:t>kaggle</a:t>
            </a:r>
            <a:r>
              <a:rPr lang="en-IN" sz="2400" dirty="0"/>
              <a:t> for this project for predicting age and gender.</a:t>
            </a:r>
          </a:p>
          <a:p>
            <a:pPr algn="l"/>
            <a:r>
              <a:rPr lang="en-IN" sz="2400" dirty="0"/>
              <a:t>data is actually image .data is resized to standard size of 32*32 to make all same and </a:t>
            </a:r>
            <a:r>
              <a:rPr lang="en-IN" sz="2400" dirty="0" err="1"/>
              <a:t>gray</a:t>
            </a:r>
            <a:r>
              <a:rPr lang="en-IN" sz="2400" dirty="0"/>
              <a:t> scaled to eliminate </a:t>
            </a:r>
            <a:r>
              <a:rPr lang="en-IN" sz="2400" dirty="0" err="1"/>
              <a:t>rgb</a:t>
            </a:r>
            <a:r>
              <a:rPr lang="en-IN" sz="2400" dirty="0"/>
              <a:t> channel.</a:t>
            </a:r>
          </a:p>
          <a:p>
            <a:pPr algn="l"/>
            <a:r>
              <a:rPr lang="en-IN" sz="2400" dirty="0"/>
              <a:t>then ,the 2 dimensional array is flattened to 1 dimensional array.</a:t>
            </a:r>
          </a:p>
          <a:p>
            <a:pPr algn="l"/>
            <a:r>
              <a:rPr lang="en-IN" sz="2400" dirty="0"/>
              <a:t>label of data is obtained from file name.</a:t>
            </a:r>
          </a:p>
          <a:p>
            <a:pPr algn="l"/>
            <a:r>
              <a:rPr lang="en-IN" sz="2400" dirty="0"/>
              <a:t>better performed model is saved and deployed </a:t>
            </a:r>
          </a:p>
        </p:txBody>
      </p:sp>
    </p:spTree>
    <p:extLst>
      <p:ext uri="{BB962C8B-B14F-4D97-AF65-F5344CB8AC3E}">
        <p14:creationId xmlns:p14="http://schemas.microsoft.com/office/powerpoint/2010/main" val="3711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153B-2962-495E-8028-0AE562B8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099" y="465365"/>
            <a:ext cx="7729728" cy="1188720"/>
          </a:xfrm>
        </p:spPr>
        <p:txBody>
          <a:bodyPr/>
          <a:lstStyle/>
          <a:p>
            <a:r>
              <a:rPr lang="en-IN" dirty="0"/>
              <a:t>SAMPLE OF DATA AFTER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1B9E6-9608-4A11-8E86-09D184448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19" y="2237708"/>
            <a:ext cx="7635990" cy="3741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22CF0-3135-4F7B-B377-78638D47D49C}"/>
              </a:ext>
            </a:extLst>
          </p:cNvPr>
          <p:cNvSpPr txBox="1"/>
          <p:nvPr/>
        </p:nvSpPr>
        <p:spPr>
          <a:xfrm>
            <a:off x="3403600" y="6178795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TITLE SAYS ABOUT GENDER AND AGE OF THE FILE</a:t>
            </a:r>
          </a:p>
        </p:txBody>
      </p:sp>
    </p:spTree>
    <p:extLst>
      <p:ext uri="{BB962C8B-B14F-4D97-AF65-F5344CB8AC3E}">
        <p14:creationId xmlns:p14="http://schemas.microsoft.com/office/powerpoint/2010/main" val="276135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167E-810A-4A44-919A-34D71F36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73" y="404370"/>
            <a:ext cx="7729728" cy="1188720"/>
          </a:xfrm>
        </p:spPr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64B9-11C8-46F8-930A-D77910BD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454" y="1963790"/>
            <a:ext cx="7729728" cy="548501"/>
          </a:xfrm>
        </p:spPr>
        <p:txBody>
          <a:bodyPr/>
          <a:lstStyle/>
          <a:p>
            <a:r>
              <a:rPr lang="en-IN" dirty="0"/>
              <a:t>THE PROBLEM  COMES UNDER CLASSIFICATION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5B2C1-89BA-4885-A936-D63F91AD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9" y="2723941"/>
            <a:ext cx="4042790" cy="2476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C9280-3B7D-464C-8C6F-03FBA6F8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60" y="2723940"/>
            <a:ext cx="4042790" cy="2476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0F015-1FDF-4A7E-8308-9B7F23431FC4}"/>
              </a:ext>
            </a:extLst>
          </p:cNvPr>
          <p:cNvSpPr txBox="1"/>
          <p:nvPr/>
        </p:nvSpPr>
        <p:spPr>
          <a:xfrm>
            <a:off x="6894006" y="5200049"/>
            <a:ext cx="3546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 AS TARGET VARIABLE</a:t>
            </a:r>
          </a:p>
          <a:p>
            <a:endParaRPr lang="en-IN" dirty="0"/>
          </a:p>
          <a:p>
            <a:r>
              <a:rPr lang="en-IN" dirty="0"/>
              <a:t>GRADIENBOOST PERFORMS WELL WITH 84%  ACCURACY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2252A-955F-4D96-92C7-C3359A76EB9C}"/>
              </a:ext>
            </a:extLst>
          </p:cNvPr>
          <p:cNvSpPr txBox="1"/>
          <p:nvPr/>
        </p:nvSpPr>
        <p:spPr>
          <a:xfrm>
            <a:off x="1530500" y="5200049"/>
            <a:ext cx="315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AS TARGET VARIABLE</a:t>
            </a:r>
          </a:p>
          <a:p>
            <a:endParaRPr lang="en-IN" dirty="0"/>
          </a:p>
          <a:p>
            <a:r>
              <a:rPr lang="en-IN" dirty="0"/>
              <a:t>GRADIENBOOST PERFORMS WELL WITH 98% ACCURACY </a:t>
            </a:r>
          </a:p>
        </p:txBody>
      </p:sp>
    </p:spTree>
    <p:extLst>
      <p:ext uri="{BB962C8B-B14F-4D97-AF65-F5344CB8AC3E}">
        <p14:creationId xmlns:p14="http://schemas.microsoft.com/office/powerpoint/2010/main" val="189798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7369-529A-437C-94D4-973DB57A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29" y="280286"/>
            <a:ext cx="10515600" cy="1325563"/>
          </a:xfrm>
        </p:spPr>
        <p:txBody>
          <a:bodyPr/>
          <a:lstStyle/>
          <a:p>
            <a:r>
              <a:rPr lang="en-IN" dirty="0"/>
              <a:t>MODEL PERFORMANCE 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9256B-55CF-401B-878B-512D2E4AB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19" y="1831542"/>
            <a:ext cx="8269490" cy="42302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D99AA-C3D3-422A-9F8F-2C57017743AB}"/>
              </a:ext>
            </a:extLst>
          </p:cNvPr>
          <p:cNvSpPr txBox="1"/>
          <p:nvPr/>
        </p:nvSpPr>
        <p:spPr>
          <a:xfrm>
            <a:off x="2914073" y="6287488"/>
            <a:ext cx="72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FIG: PERFORMACE OF MODEL ON INDIVIDUAL DATA</a:t>
            </a:r>
          </a:p>
        </p:txBody>
      </p:sp>
    </p:spTree>
    <p:extLst>
      <p:ext uri="{BB962C8B-B14F-4D97-AF65-F5344CB8AC3E}">
        <p14:creationId xmlns:p14="http://schemas.microsoft.com/office/powerpoint/2010/main" val="412956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7296-3F8D-4A24-9995-D1E794CE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692" y="2293326"/>
            <a:ext cx="856211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1F304-8D82-42AD-B03A-F8DB22A7507A}"/>
              </a:ext>
            </a:extLst>
          </p:cNvPr>
          <p:cNvSpPr txBox="1"/>
          <p:nvPr/>
        </p:nvSpPr>
        <p:spPr>
          <a:xfrm>
            <a:off x="684385" y="5213602"/>
            <a:ext cx="10998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NOTEBOOK LINK:</a:t>
            </a:r>
          </a:p>
          <a:p>
            <a:endParaRPr lang="en-IN" dirty="0"/>
          </a:p>
          <a:p>
            <a:r>
              <a:rPr lang="en-IN" dirty="0"/>
              <a:t>	https://github.com/Hariharanmadheswaran/GUVI_DATA_SCIENCE_PROJECTS/tree/main/CLASSIFICATION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807937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</TotalTime>
  <Words>439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AGE AND GENDER PREDICTON USING MACHINE LEARNING</vt:lpstr>
      <vt:lpstr>INTRODUCTION</vt:lpstr>
      <vt:lpstr>FACIAL RECOGNITION</vt:lpstr>
      <vt:lpstr>EXAMPLE</vt:lpstr>
      <vt:lpstr>DATASETS AND DATA PREPROCESSING </vt:lpstr>
      <vt:lpstr>SAMPLE OF DATA AFTER CLEANING</vt:lpstr>
      <vt:lpstr>MODEL PERFORMANCE</vt:lpstr>
      <vt:lpstr>MODEL PERFORMANCE ON DATA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AND GENDER PREDICTON USING MACHINE LEARNING</dc:title>
  <dc:creator>hari haran</dc:creator>
  <cp:lastModifiedBy>hari haran</cp:lastModifiedBy>
  <cp:revision>2</cp:revision>
  <dcterms:created xsi:type="dcterms:W3CDTF">2022-05-30T05:46:47Z</dcterms:created>
  <dcterms:modified xsi:type="dcterms:W3CDTF">2022-05-30T06:50:50Z</dcterms:modified>
</cp:coreProperties>
</file>