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1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1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0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1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5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6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A6AD68F-82A4-4E48-BAF5-BCB85DAE557F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80F0381-1E1B-4085-832B-E14959DE3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5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2EEB-BE0E-44A4-99E3-C82D5A3B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7" y="16950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OF CHENNAI HOUSE PRICE USING MACHINE LEARNING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CBED3-6072-4D03-94AF-5A5451ABB3B4}"/>
              </a:ext>
            </a:extLst>
          </p:cNvPr>
          <p:cNvSpPr txBox="1"/>
          <p:nvPr/>
        </p:nvSpPr>
        <p:spPr>
          <a:xfrm>
            <a:off x="8238836" y="5227782"/>
            <a:ext cx="34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</a:t>
            </a:r>
          </a:p>
          <a:p>
            <a:r>
              <a:rPr lang="en-US" dirty="0"/>
              <a:t>	M.HARIHARAN</a:t>
            </a:r>
          </a:p>
        </p:txBody>
      </p:sp>
    </p:spTree>
    <p:extLst>
      <p:ext uri="{BB962C8B-B14F-4D97-AF65-F5344CB8AC3E}">
        <p14:creationId xmlns:p14="http://schemas.microsoft.com/office/powerpoint/2010/main" val="32867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6B9B-AC0E-4C13-BCA9-2020098F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6598E-CEFD-4D0B-B897-00AD5347BA13}"/>
              </a:ext>
            </a:extLst>
          </p:cNvPr>
          <p:cNvSpPr txBox="1"/>
          <p:nvPr/>
        </p:nvSpPr>
        <p:spPr>
          <a:xfrm>
            <a:off x="1366983" y="3281432"/>
            <a:ext cx="1037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PROBLEM IN SELLING THE HOUSE IS THAT DIFFERENT BROKERS HAVE DIFFERENT OPINION IN  ESTIMATING THE PRICE .THIS MAKES BID CONFUSES ABOUT WHAT IS THE  ORIGINAL PRICE OF THE HOUSE ?</a:t>
            </a:r>
          </a:p>
        </p:txBody>
      </p:sp>
    </p:spTree>
    <p:extLst>
      <p:ext uri="{BB962C8B-B14F-4D97-AF65-F5344CB8AC3E}">
        <p14:creationId xmlns:p14="http://schemas.microsoft.com/office/powerpoint/2010/main" val="59257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6F49-68BB-464F-AAC7-0F877252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CC588-47EC-40E6-BEF9-E76641883363}"/>
              </a:ext>
            </a:extLst>
          </p:cNvPr>
          <p:cNvSpPr txBox="1"/>
          <p:nvPr/>
        </p:nvSpPr>
        <p:spPr>
          <a:xfrm>
            <a:off x="1090898" y="2549236"/>
            <a:ext cx="10162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PREDICTING THE FAIR PRICE (BASED ON DATA DRIVEN)OF THE HOUSE AROUND THE CHENNAI  ,BASED ON THE DATA WHICH PROVIDES THE HOUSE PRICE AROUND CHENNAI ALONG WITH MANY FEATURES SUCH AS,</a:t>
            </a:r>
          </a:p>
          <a:p>
            <a:r>
              <a:rPr lang="en-US" sz="2400" dirty="0"/>
              <a:t>			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394AC-D069-44C1-AB83-5BDBE7C800F3}"/>
              </a:ext>
            </a:extLst>
          </p:cNvPr>
          <p:cNvSpPr txBox="1"/>
          <p:nvPr/>
        </p:nvSpPr>
        <p:spPr>
          <a:xfrm>
            <a:off x="3403600" y="4118789"/>
            <a:ext cx="538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LOCATION 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ZONE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SQUARE FEET OF LAND,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BUILDTYPE,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NUMBER OF BEDROOMS,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PARKING FACILITY etc.,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623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73E7-67D1-47F5-A288-1F6858E3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724" y="63587"/>
            <a:ext cx="10018713" cy="877456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A70D2-14A5-497A-BEEB-921256D9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347918"/>
            <a:ext cx="4898618" cy="264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EFBB2-24EE-4FFB-A958-681AB71A9BE4}"/>
              </a:ext>
            </a:extLst>
          </p:cNvPr>
          <p:cNvSpPr txBox="1"/>
          <p:nvPr/>
        </p:nvSpPr>
        <p:spPr>
          <a:xfrm>
            <a:off x="5680363" y="1303612"/>
            <a:ext cx="495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PRICE OF HOUSES IN VARIOUS LOCATIONS OF CHENNAI.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00C09-C090-433C-A5E1-FA55A3B729D2}"/>
              </a:ext>
            </a:extLst>
          </p:cNvPr>
          <p:cNvSpPr txBox="1"/>
          <p:nvPr/>
        </p:nvSpPr>
        <p:spPr>
          <a:xfrm>
            <a:off x="5754255" y="2003818"/>
            <a:ext cx="520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ANNA NAGAR IS THE COSTLY AREA TO BUY HOUSES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B77C9-CF27-492D-9E18-85762404D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2" y="3205854"/>
            <a:ext cx="5209311" cy="3541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3B90EC-5639-4FFB-A816-860B4A4C6AA4}"/>
              </a:ext>
            </a:extLst>
          </p:cNvPr>
          <p:cNvSpPr txBox="1"/>
          <p:nvPr/>
        </p:nvSpPr>
        <p:spPr>
          <a:xfrm>
            <a:off x="822036" y="4715839"/>
            <a:ext cx="6041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dirty="0"/>
              <a:t>PERCENTAGE OF HOUSES NEAR MAINROAD (DIST IS ZERO) </a:t>
            </a:r>
          </a:p>
          <a:p>
            <a:endParaRPr lang="en-IN" dirty="0"/>
          </a:p>
          <a:p>
            <a:r>
              <a:rPr lang="en-IN" dirty="0"/>
              <a:t>	PEOPLE WHO NEED HOUSES NEAR MAINROAD CAN FIND AT CHROMPET ,KARAPAKKAM AND VELACHERY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E4FB-C02D-4588-B5C9-F342D6D7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48095"/>
            <a:ext cx="10018713" cy="697285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A95E1-C259-4E1E-9EF3-217374C5D84B}"/>
              </a:ext>
            </a:extLst>
          </p:cNvPr>
          <p:cNvSpPr txBox="1"/>
          <p:nvPr/>
        </p:nvSpPr>
        <p:spPr>
          <a:xfrm>
            <a:off x="1484311" y="607758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BETTER CLARITY ,PLEASE CHECK MY NOTEBOOK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6B886-5441-41E4-9F76-460AB43C8601}"/>
              </a:ext>
            </a:extLst>
          </p:cNvPr>
          <p:cNvSpPr txBox="1"/>
          <p:nvPr/>
        </p:nvSpPr>
        <p:spPr>
          <a:xfrm>
            <a:off x="9082640" y="1990770"/>
            <a:ext cx="32500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RECENT TIMES, NEW BUILDINGS ARE AVAILABLE IN CHROMEPET AND KK NAGAR.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OLD BUILDINGS WERE HIGH IN VELACHERY AND KARAPAKKAM.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THAN 40 YEARS A  LITTLE  HOUSES ARE BUILD IN AGRICULTURE  OR INDUSTRIAL OR COMMERCIAL LAND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279133-ADC2-40A8-B6E1-42C4105B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2" y="1927796"/>
            <a:ext cx="8775509" cy="4930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FE9C1A-3132-4D2C-BC8C-A406B6EFDD93}"/>
              </a:ext>
            </a:extLst>
          </p:cNvPr>
          <p:cNvSpPr txBox="1"/>
          <p:nvPr/>
        </p:nvSpPr>
        <p:spPr>
          <a:xfrm>
            <a:off x="9904031" y="1346128"/>
            <a:ext cx="283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INFERENCE:</a:t>
            </a:r>
          </a:p>
        </p:txBody>
      </p:sp>
    </p:spTree>
    <p:extLst>
      <p:ext uri="{BB962C8B-B14F-4D97-AF65-F5344CB8AC3E}">
        <p14:creationId xmlns:p14="http://schemas.microsoft.com/office/powerpoint/2010/main" val="337837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9D1F-037A-44F7-A49D-CF820273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166" y="90259"/>
            <a:ext cx="10018713" cy="581890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B400C-ED21-483F-AC82-F75B46BE9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9" y="1969830"/>
            <a:ext cx="6018700" cy="4797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26BB2-9257-4DFD-9966-7D35188E6276}"/>
              </a:ext>
            </a:extLst>
          </p:cNvPr>
          <p:cNvSpPr txBox="1"/>
          <p:nvPr/>
        </p:nvSpPr>
        <p:spPr>
          <a:xfrm>
            <a:off x="810057" y="1417903"/>
            <a:ext cx="48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+mj-lt"/>
              </a:rPr>
              <a:t>HIGH PRICE HOUSES (PRICE&gt;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,46,50719)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9257C-8527-4B98-95B0-645D0EFC9C46}"/>
              </a:ext>
            </a:extLst>
          </p:cNvPr>
          <p:cNvSpPr txBox="1"/>
          <p:nvPr/>
        </p:nvSpPr>
        <p:spPr>
          <a:xfrm>
            <a:off x="7542699" y="2992581"/>
            <a:ext cx="4008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EVEN MORE THAN A CRORE, HOUSES ARE AVAILABLE BUT WITH  SINGLE BATHROOM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ONLY COMMERICIAL BUILDING ARE AVAILABLE WITH TWO BATHROOMS  AND ALSO IN KK NAGAR ,VELACHERY AND ADYAR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44F18-BC4D-492D-95C3-634F616F64BA}"/>
              </a:ext>
            </a:extLst>
          </p:cNvPr>
          <p:cNvSpPr txBox="1"/>
          <p:nvPr/>
        </p:nvSpPr>
        <p:spPr>
          <a:xfrm>
            <a:off x="7716115" y="2263031"/>
            <a:ext cx="311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INFERENCE:</a:t>
            </a:r>
          </a:p>
        </p:txBody>
      </p:sp>
    </p:spTree>
    <p:extLst>
      <p:ext uri="{BB962C8B-B14F-4D97-AF65-F5344CB8AC3E}">
        <p14:creationId xmlns:p14="http://schemas.microsoft.com/office/powerpoint/2010/main" val="46121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7609-ED66-4991-B0ED-605DB2A8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327" y="256619"/>
            <a:ext cx="10018713" cy="805986"/>
          </a:xfrm>
        </p:spPr>
        <p:txBody>
          <a:bodyPr/>
          <a:lstStyle/>
          <a:p>
            <a:r>
              <a:rPr lang="en-IN" dirty="0"/>
              <a:t>PERFORMANCE OF ML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CEB4-14BB-4E46-BEFA-6B2D7112D174}"/>
              </a:ext>
            </a:extLst>
          </p:cNvPr>
          <p:cNvSpPr txBox="1"/>
          <p:nvPr/>
        </p:nvSpPr>
        <p:spPr>
          <a:xfrm>
            <a:off x="544945" y="2149851"/>
            <a:ext cx="943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PLOT DESCRIBES THE PERFORMANCE OF MODEL ON THE PARTICULAR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D5197-6828-4631-96FB-C8DD2A0BBD0F}"/>
              </a:ext>
            </a:extLst>
          </p:cNvPr>
          <p:cNvSpPr txBox="1"/>
          <p:nvPr/>
        </p:nvSpPr>
        <p:spPr>
          <a:xfrm>
            <a:off x="868219" y="6125478"/>
            <a:ext cx="968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X-AXIS –LEARNING OF THE MODEL      </a:t>
            </a:r>
          </a:p>
          <a:p>
            <a:r>
              <a:rPr lang="en-IN" dirty="0"/>
              <a:t>Y-AXIS –VARIATION IN PERFORMACE ON  UNKNOWN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E2660-450F-465B-921A-514937AB79FF}"/>
              </a:ext>
            </a:extLst>
          </p:cNvPr>
          <p:cNvSpPr txBox="1"/>
          <p:nvPr/>
        </p:nvSpPr>
        <p:spPr>
          <a:xfrm>
            <a:off x="7906328" y="3105728"/>
            <a:ext cx="3823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XGBOOST  MODEL PERFORMANCE WELL AND IT HAS ACCURACY OF 99.95% AND IT HAS VARIANCE &lt;0.01 WITH UNKNOWN DATASETS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F304F-7899-4E66-8A54-3AF99EA86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" y="2592803"/>
            <a:ext cx="6351478" cy="35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122-BFA1-4359-A4AC-F14D4A33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6" y="3267047"/>
            <a:ext cx="10571998" cy="970450"/>
          </a:xfrm>
        </p:spPr>
        <p:txBody>
          <a:bodyPr/>
          <a:lstStyle/>
          <a:p>
            <a:r>
              <a:rPr lang="en-US" sz="8000" dirty="0"/>
              <a:t>THANK YOU.. 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147A5-635F-402C-9E06-CF5B577BA3DF}"/>
              </a:ext>
            </a:extLst>
          </p:cNvPr>
          <p:cNvSpPr txBox="1"/>
          <p:nvPr/>
        </p:nvSpPr>
        <p:spPr>
          <a:xfrm>
            <a:off x="110835" y="5606472"/>
            <a:ext cx="1216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NOTEBOOK LINK:</a:t>
            </a:r>
          </a:p>
          <a:p>
            <a:endParaRPr lang="en-IN" dirty="0"/>
          </a:p>
          <a:p>
            <a:r>
              <a:rPr lang="en-IN" dirty="0"/>
              <a:t>	https://github.com/Hariharanmadheswaran/GUVI_DATA_SCIENCE_PROJECTS/tree/main/REGRESSION</a:t>
            </a:r>
          </a:p>
        </p:txBody>
      </p:sp>
    </p:spTree>
    <p:extLst>
      <p:ext uri="{BB962C8B-B14F-4D97-AF65-F5344CB8AC3E}">
        <p14:creationId xmlns:p14="http://schemas.microsoft.com/office/powerpoint/2010/main" val="3607099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537</TotalTime>
  <Words>322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PREDICTION OF CHENNAI HOUSE PRICE USING MACHINE LEARNING </vt:lpstr>
      <vt:lpstr>PROBLEM STATEMENT</vt:lpstr>
      <vt:lpstr>SOLUTION</vt:lpstr>
      <vt:lpstr>EXPLORATORY DATA ANALYSIS</vt:lpstr>
      <vt:lpstr>EXPLORATORY DATA ANALYSIS</vt:lpstr>
      <vt:lpstr>EXPLORATORY DATA ANALYSIS</vt:lpstr>
      <vt:lpstr>PERFORMANCE OF ML MODELS</vt:lpstr>
      <vt:lpstr>THANK YOU..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CHENNAI HOUSE PRICE USING MACHINE LEARNING</dc:title>
  <dc:creator>hari haran</dc:creator>
  <cp:lastModifiedBy>hari haran</cp:lastModifiedBy>
  <cp:revision>6</cp:revision>
  <dcterms:created xsi:type="dcterms:W3CDTF">2022-05-29T07:59:33Z</dcterms:created>
  <dcterms:modified xsi:type="dcterms:W3CDTF">2022-05-30T04:43:24Z</dcterms:modified>
</cp:coreProperties>
</file>