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D29867C-F785-49E4-A0D4-8DB444618390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AC3431-173C-4928-9C18-D78928B54D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8458200" cy="1470025"/>
          </a:xfrm>
        </p:spPr>
        <p:txBody>
          <a:bodyPr/>
          <a:lstStyle/>
          <a:p>
            <a:r>
              <a:rPr lang="en-US" dirty="0" smtClean="0"/>
              <a:t>MySQL </a:t>
            </a:r>
            <a:r>
              <a:rPr lang="en-US" dirty="0" smtClean="0"/>
              <a:t>Data Analysis Project - </a:t>
            </a:r>
            <a:r>
              <a:rPr lang="en-US" dirty="0" smtClean="0"/>
              <a:t>Atliq Hardwares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343400"/>
            <a:ext cx="2514600" cy="824462"/>
          </a:xfrm>
        </p:spPr>
        <p:txBody>
          <a:bodyPr/>
          <a:lstStyle/>
          <a:p>
            <a:r>
              <a:rPr lang="en-US" dirty="0" smtClean="0"/>
              <a:t>Hariharan</a:t>
            </a:r>
            <a:r>
              <a:rPr lang="en-US" dirty="0" smtClean="0"/>
              <a:t>.</a:t>
            </a:r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2743200" cy="914400"/>
          </a:xfrm>
        </p:spPr>
        <p:txBody>
          <a:bodyPr/>
          <a:lstStyle/>
          <a:p>
            <a:r>
              <a:rPr lang="en-US" dirty="0" smtClean="0"/>
              <a:t>Question-9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13319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Which channel helped to bring more gross sales in the fiscal year 2021 and the percentage of contribution?</a:t>
            </a:r>
            <a:endParaRPr lang="en-US" dirty="0"/>
          </a:p>
        </p:txBody>
      </p:sp>
      <p:pic>
        <p:nvPicPr>
          <p:cNvPr id="4" name="Picture 3" descr="request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5562600" cy="1848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5720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</a:t>
            </a:r>
          </a:p>
          <a:p>
            <a:r>
              <a:rPr lang="en-US" dirty="0" smtClean="0"/>
              <a:t>Channel </a:t>
            </a:r>
            <a:r>
              <a:rPr lang="en-US" b="1" dirty="0"/>
              <a:t>"Retailer" </a:t>
            </a:r>
            <a:r>
              <a:rPr lang="en-US" dirty="0"/>
              <a:t>helped bring maximum sales to the company with </a:t>
            </a:r>
            <a:r>
              <a:rPr lang="en-US" b="1" dirty="0"/>
              <a:t>73.22% </a:t>
            </a:r>
            <a:r>
              <a:rPr lang="en-US" dirty="0"/>
              <a:t>as the contribution percentage.</a:t>
            </a:r>
          </a:p>
          <a:p>
            <a:r>
              <a:rPr lang="en-US" dirty="0" smtClean="0"/>
              <a:t>Channel</a:t>
            </a:r>
            <a:r>
              <a:rPr lang="en-US" dirty="0"/>
              <a:t> </a:t>
            </a:r>
            <a:r>
              <a:rPr lang="en-US" b="1" dirty="0" smtClean="0"/>
              <a:t>"Distributor</a:t>
            </a:r>
            <a:r>
              <a:rPr lang="en-US" b="1" dirty="0"/>
              <a:t>" </a:t>
            </a:r>
            <a:r>
              <a:rPr lang="en-US" dirty="0"/>
              <a:t>makes the least contribution at a percentage of </a:t>
            </a:r>
            <a:r>
              <a:rPr lang="en-US" b="1" dirty="0"/>
              <a:t>11.31%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2819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12557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the Top 3 products in each division that have a high </a:t>
            </a:r>
            <a:r>
              <a:rPr lang="en-US" dirty="0" err="1" smtClean="0"/>
              <a:t>total_sold_quantity</a:t>
            </a:r>
            <a:r>
              <a:rPr lang="en-US" dirty="0" smtClean="0"/>
              <a:t> in the </a:t>
            </a:r>
            <a:r>
              <a:rPr lang="en-US" dirty="0" err="1" smtClean="0"/>
              <a:t>fiscal_year</a:t>
            </a:r>
            <a:r>
              <a:rPr lang="en-US" dirty="0" smtClean="0"/>
              <a:t> 2021?</a:t>
            </a:r>
            <a:endParaRPr lang="en-US" dirty="0"/>
          </a:p>
        </p:txBody>
      </p:sp>
      <p:pic>
        <p:nvPicPr>
          <p:cNvPr id="4" name="Picture 3" descr="reques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5562600" cy="2207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638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 Every </a:t>
            </a:r>
            <a:r>
              <a:rPr lang="en-US" dirty="0"/>
              <a:t>division has a product with </a:t>
            </a:r>
            <a:r>
              <a:rPr lang="en-US" b="1" dirty="0"/>
              <a:t>different variants </a:t>
            </a:r>
            <a:r>
              <a:rPr lang="en-US" dirty="0"/>
              <a:t>that appears </a:t>
            </a:r>
            <a:r>
              <a:rPr lang="en-US" b="1" dirty="0"/>
              <a:t>twice </a:t>
            </a:r>
            <a:r>
              <a:rPr lang="en-US" dirty="0"/>
              <a:t>in the top three products by division list.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THANK-YOU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2895600" cy="914400"/>
          </a:xfrm>
        </p:spPr>
        <p:txBody>
          <a:bodyPr/>
          <a:lstStyle/>
          <a:p>
            <a:r>
              <a:rPr lang="en-US" dirty="0" smtClean="0"/>
              <a:t>Question-1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10271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Provide the list of markets in which customer </a:t>
            </a:r>
            <a:r>
              <a:rPr lang="en-US" u="heavy" dirty="0" smtClean="0"/>
              <a:t>"Atliq Exclusive"</a:t>
            </a:r>
            <a:r>
              <a:rPr lang="en-US" dirty="0" smtClean="0"/>
              <a:t> operates its business in the </a:t>
            </a:r>
            <a:r>
              <a:rPr lang="en-US" u="heavy" dirty="0" smtClean="0"/>
              <a:t>APAC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4" name="Picture 3" descr="Request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71800"/>
            <a:ext cx="2057400" cy="32477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3048000" cy="1066800"/>
          </a:xfrm>
        </p:spPr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467600" cy="1027176"/>
          </a:xfrm>
        </p:spPr>
        <p:txBody>
          <a:bodyPr/>
          <a:lstStyle/>
          <a:p>
            <a:r>
              <a:rPr lang="en-US" dirty="0" smtClean="0"/>
              <a:t>What is the percentage of unique product increase in 2021 vs. 2020? </a:t>
            </a:r>
            <a:endParaRPr lang="en-US" dirty="0"/>
          </a:p>
        </p:txBody>
      </p:sp>
      <p:pic>
        <p:nvPicPr>
          <p:cNvPr id="4" name="Picture 3" descr="request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95600"/>
            <a:ext cx="7787647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4038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Insight: Demand </a:t>
            </a:r>
            <a:r>
              <a:rPr lang="en-US" dirty="0"/>
              <a:t>and production both </a:t>
            </a:r>
            <a:r>
              <a:rPr lang="en-US" b="1" dirty="0"/>
              <a:t>increased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3124200" cy="990600"/>
          </a:xfrm>
        </p:spPr>
        <p:txBody>
          <a:bodyPr/>
          <a:lstStyle/>
          <a:p>
            <a:r>
              <a:rPr lang="en-US" dirty="0" smtClean="0"/>
              <a:t>Question-3</a:t>
            </a:r>
            <a:endParaRPr lang="en-US" dirty="0"/>
          </a:p>
        </p:txBody>
      </p:sp>
      <p:pic>
        <p:nvPicPr>
          <p:cNvPr id="4" name="Content Placeholder 3" descr="request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3200400"/>
            <a:ext cx="2667000" cy="192741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76400"/>
            <a:ext cx="86868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800" dirty="0"/>
              <a:t>Provide a report with all the unique product counts for each </a:t>
            </a:r>
            <a:r>
              <a:rPr lang="en-US" sz="2800" u="heavy" dirty="0"/>
              <a:t>segment</a:t>
            </a:r>
            <a:r>
              <a:rPr lang="en-US" sz="2800" dirty="0"/>
              <a:t> and sort them in descending order of product </a:t>
            </a:r>
            <a:r>
              <a:rPr lang="en-US" sz="2800" dirty="0" smtClean="0"/>
              <a:t>counts.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2578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 Segments</a:t>
            </a:r>
            <a:r>
              <a:rPr lang="en-US" dirty="0"/>
              <a:t>: notebooks, accessories, and peripherals are showing significant manufacturing growth as compared to desktops, storage, and </a:t>
            </a:r>
            <a:r>
              <a:rPr lang="en-US" dirty="0" smtClean="0"/>
              <a:t>networking.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2819400" cy="990600"/>
          </a:xfrm>
        </p:spPr>
        <p:txBody>
          <a:bodyPr/>
          <a:lstStyle/>
          <a:p>
            <a:r>
              <a:rPr lang="en-US" dirty="0" smtClean="0"/>
              <a:t>Question-4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05800" cy="950976"/>
          </a:xfrm>
        </p:spPr>
        <p:txBody>
          <a:bodyPr/>
          <a:lstStyle/>
          <a:p>
            <a:r>
              <a:rPr lang="en-US" dirty="0" smtClean="0"/>
              <a:t>Follow-up: Which segment had the most increase in unique products in 2021 </a:t>
            </a:r>
            <a:r>
              <a:rPr lang="en-US" dirty="0" err="1" smtClean="0"/>
              <a:t>vs</a:t>
            </a:r>
            <a:r>
              <a:rPr lang="en-US" dirty="0" smtClean="0"/>
              <a:t> 2020?</a:t>
            </a:r>
            <a:endParaRPr lang="en-US" dirty="0"/>
          </a:p>
        </p:txBody>
      </p:sp>
      <p:pic>
        <p:nvPicPr>
          <p:cNvPr id="4" name="Picture 3" descr="request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562600" cy="1744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8768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 </a:t>
            </a:r>
            <a:r>
              <a:rPr lang="en-US" b="1" dirty="0" smtClean="0"/>
              <a:t>Accessories </a:t>
            </a:r>
            <a:r>
              <a:rPr lang="en-US" dirty="0"/>
              <a:t>had the </a:t>
            </a:r>
            <a:r>
              <a:rPr lang="en-US" b="1" dirty="0"/>
              <a:t>largest </a:t>
            </a:r>
            <a:r>
              <a:rPr lang="en-US" dirty="0"/>
              <a:t>increase in production.</a:t>
            </a:r>
          </a:p>
          <a:p>
            <a:r>
              <a:rPr lang="en-US" b="1" dirty="0"/>
              <a:t>Storage and networking </a:t>
            </a:r>
            <a:r>
              <a:rPr lang="en-US" dirty="0"/>
              <a:t>are experiencing slower production growth than other segments.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2819400" cy="914400"/>
          </a:xfrm>
        </p:spPr>
        <p:txBody>
          <a:bodyPr/>
          <a:lstStyle/>
          <a:p>
            <a:r>
              <a:rPr lang="en-US" dirty="0" smtClean="0"/>
              <a:t>Question-5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077200" cy="950976"/>
          </a:xfrm>
        </p:spPr>
        <p:txBody>
          <a:bodyPr/>
          <a:lstStyle/>
          <a:p>
            <a:r>
              <a:rPr lang="en-US" dirty="0" smtClean="0"/>
              <a:t>Get the products that have the highest and lowest manufacturing costs. </a:t>
            </a:r>
            <a:endParaRPr lang="en-US" dirty="0"/>
          </a:p>
        </p:txBody>
      </p:sp>
      <p:pic>
        <p:nvPicPr>
          <p:cNvPr id="4" name="Picture 3" descr="request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0"/>
            <a:ext cx="5515559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8862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</a:t>
            </a:r>
          </a:p>
          <a:p>
            <a:r>
              <a:rPr lang="en-US" dirty="0" smtClean="0"/>
              <a:t> </a:t>
            </a:r>
            <a:r>
              <a:rPr lang="en-US" dirty="0"/>
              <a:t>AQ Master wired x1 </a:t>
            </a:r>
            <a:r>
              <a:rPr lang="en-US" dirty="0" smtClean="0"/>
              <a:t>Ms has </a:t>
            </a:r>
            <a:r>
              <a:rPr lang="en-US" dirty="0"/>
              <a:t>the lowest manufacturing cost.</a:t>
            </a:r>
          </a:p>
          <a:p>
            <a:r>
              <a:rPr lang="en-US" dirty="0" smtClean="0"/>
              <a:t>AQ </a:t>
            </a:r>
            <a:r>
              <a:rPr lang="en-US" dirty="0"/>
              <a:t>Home Allin1 Gen2 </a:t>
            </a:r>
            <a:r>
              <a:rPr lang="en-US" dirty="0" smtClean="0"/>
              <a:t>has </a:t>
            </a:r>
            <a:r>
              <a:rPr lang="en-US" dirty="0"/>
              <a:t>the highest manufacturing cost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48000" cy="990600"/>
          </a:xfrm>
        </p:spPr>
        <p:txBody>
          <a:bodyPr/>
          <a:lstStyle/>
          <a:p>
            <a:r>
              <a:rPr lang="en-US" dirty="0" smtClean="0"/>
              <a:t>Question-6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1865376"/>
          </a:xfrm>
        </p:spPr>
        <p:txBody>
          <a:bodyPr/>
          <a:lstStyle/>
          <a:p>
            <a:r>
              <a:rPr lang="en-US" dirty="0" smtClean="0"/>
              <a:t>Generate a report which contains the top 5 customers who received an average high </a:t>
            </a:r>
            <a:r>
              <a:rPr lang="en-US" dirty="0" err="1" smtClean="0"/>
              <a:t>pre_invoice_discount_pct</a:t>
            </a:r>
            <a:r>
              <a:rPr lang="en-US" dirty="0" smtClean="0"/>
              <a:t> for the </a:t>
            </a:r>
            <a:r>
              <a:rPr lang="en-US" u="heavy" dirty="0" smtClean="0"/>
              <a:t>fiscal year 2021</a:t>
            </a:r>
            <a:r>
              <a:rPr lang="en-US" dirty="0" smtClean="0"/>
              <a:t> and in the </a:t>
            </a:r>
            <a:r>
              <a:rPr lang="en-US" u="heavy" dirty="0" smtClean="0"/>
              <a:t>Indian</a:t>
            </a:r>
            <a:r>
              <a:rPr lang="en-US" dirty="0" smtClean="0"/>
              <a:t> market</a:t>
            </a:r>
            <a:endParaRPr lang="en-US" dirty="0"/>
          </a:p>
        </p:txBody>
      </p:sp>
      <p:pic>
        <p:nvPicPr>
          <p:cNvPr id="4" name="Picture 3" descr="request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7600"/>
            <a:ext cx="4953000" cy="161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79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 The </a:t>
            </a:r>
            <a:r>
              <a:rPr lang="en-US" b="1" dirty="0"/>
              <a:t>largest </a:t>
            </a:r>
            <a:r>
              <a:rPr lang="en-US" dirty="0"/>
              <a:t>average </a:t>
            </a:r>
            <a:r>
              <a:rPr lang="en-US" dirty="0" smtClean="0"/>
              <a:t>discount </a:t>
            </a:r>
            <a:r>
              <a:rPr lang="en-US" dirty="0"/>
              <a:t>was given to </a:t>
            </a:r>
            <a:r>
              <a:rPr lang="en-US" b="1" dirty="0" err="1"/>
              <a:t>Flipkart</a:t>
            </a:r>
            <a:r>
              <a:rPr lang="en-US" dirty="0"/>
              <a:t>. The </a:t>
            </a:r>
            <a:r>
              <a:rPr lang="en-US" b="1" dirty="0"/>
              <a:t>least </a:t>
            </a:r>
            <a:r>
              <a:rPr lang="en-US" dirty="0"/>
              <a:t>average </a:t>
            </a:r>
            <a:r>
              <a:rPr lang="en-US" dirty="0" smtClean="0"/>
              <a:t>discount </a:t>
            </a:r>
            <a:r>
              <a:rPr lang="en-US" dirty="0"/>
              <a:t>was given to </a:t>
            </a:r>
            <a:r>
              <a:rPr lang="en-US" b="1" dirty="0" smtClean="0"/>
              <a:t>Amazon.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2971800" cy="990600"/>
          </a:xfrm>
        </p:spPr>
        <p:txBody>
          <a:bodyPr/>
          <a:lstStyle/>
          <a:p>
            <a:r>
              <a:rPr lang="en-US" dirty="0" smtClean="0"/>
              <a:t>Question-7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19415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Get the complete report of the Gross sales amount for the customer </a:t>
            </a:r>
            <a:r>
              <a:rPr lang="en-US" b="1" dirty="0" smtClean="0"/>
              <a:t>“Atliq Exclusive” </a:t>
            </a:r>
            <a:r>
              <a:rPr lang="en-US" dirty="0" smtClean="0"/>
              <a:t>for each month</a:t>
            </a:r>
            <a:r>
              <a:rPr lang="en-US" b="1" dirty="0" smtClean="0"/>
              <a:t>. </a:t>
            </a:r>
            <a:r>
              <a:rPr lang="en-US" dirty="0" smtClean="0"/>
              <a:t>This analysis helps to get an idea of low and high-performing months and take strategic </a:t>
            </a:r>
            <a:r>
              <a:rPr lang="en-US" dirty="0" smtClean="0"/>
              <a:t>decisions.</a:t>
            </a:r>
            <a:endParaRPr lang="en-US" dirty="0"/>
          </a:p>
        </p:txBody>
      </p:sp>
      <p:pic>
        <p:nvPicPr>
          <p:cNvPr id="4" name="Picture 3" descr="request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3810000" cy="1993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486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 The </a:t>
            </a:r>
            <a:r>
              <a:rPr lang="en-US" b="1" dirty="0"/>
              <a:t>lowest </a:t>
            </a:r>
            <a:r>
              <a:rPr lang="en-US" dirty="0"/>
              <a:t>Gross sales total for both fiscal years is in </a:t>
            </a:r>
            <a:r>
              <a:rPr lang="en-US" b="1" dirty="0"/>
              <a:t>March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highest </a:t>
            </a:r>
            <a:r>
              <a:rPr lang="en-US" dirty="0"/>
              <a:t>Gross sales total for both fiscal years is in </a:t>
            </a:r>
            <a:r>
              <a:rPr lang="en-US" b="1" dirty="0"/>
              <a:t>November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2743200" cy="990600"/>
          </a:xfrm>
        </p:spPr>
        <p:txBody>
          <a:bodyPr/>
          <a:lstStyle/>
          <a:p>
            <a:r>
              <a:rPr lang="en-US" dirty="0" smtClean="0"/>
              <a:t>Question-8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 which quarter of 2020, got the maximum </a:t>
            </a:r>
            <a:r>
              <a:rPr lang="en-US" dirty="0" err="1" smtClean="0"/>
              <a:t>total_sold_quantity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request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3465739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0" y="4038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</a:t>
            </a:r>
          </a:p>
          <a:p>
            <a:r>
              <a:rPr lang="en-US" b="1" dirty="0" smtClean="0"/>
              <a:t>Quarter </a:t>
            </a:r>
            <a:r>
              <a:rPr lang="en-US" b="1" dirty="0"/>
              <a:t>1 </a:t>
            </a:r>
            <a:r>
              <a:rPr lang="en-US" dirty="0"/>
              <a:t>of FY2020 saw the most units sold overall, while </a:t>
            </a:r>
            <a:r>
              <a:rPr lang="en-US" b="1" dirty="0"/>
              <a:t>Quarter 3 </a:t>
            </a:r>
            <a:r>
              <a:rPr lang="en-US" dirty="0"/>
              <a:t>had the fewest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</TotalTime>
  <Words>412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MySQL Data Analysis Project - Atliq Hardwares</vt:lpstr>
      <vt:lpstr>Question-1</vt:lpstr>
      <vt:lpstr>Question-2</vt:lpstr>
      <vt:lpstr>Question-3</vt:lpstr>
      <vt:lpstr>Question-4</vt:lpstr>
      <vt:lpstr>Question-5</vt:lpstr>
      <vt:lpstr>Question-6</vt:lpstr>
      <vt:lpstr>Question-7</vt:lpstr>
      <vt:lpstr>Question-8</vt:lpstr>
      <vt:lpstr>Question-9</vt:lpstr>
      <vt:lpstr>Question-10</vt:lpstr>
      <vt:lpstr>THANK-YOU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Data Analysis Project - Atliq Hardwares</dc:title>
  <dc:creator>Windows User</dc:creator>
  <cp:lastModifiedBy>Windows User</cp:lastModifiedBy>
  <cp:revision>4</cp:revision>
  <dcterms:created xsi:type="dcterms:W3CDTF">2024-05-26T11:06:13Z</dcterms:created>
  <dcterms:modified xsi:type="dcterms:W3CDTF">2024-05-26T11:40:25Z</dcterms:modified>
</cp:coreProperties>
</file>