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HARIHARAN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I</a:t>
            </a:r>
            <a:r>
              <a:rPr dirty="0" sz="2400" lang="en-US" smtClean="0"/>
              <a:t>STER</a:t>
            </a:r>
            <a:r>
              <a:rPr dirty="0" sz="2400" lang="en-US" smtClean="0"/>
              <a:t> </a:t>
            </a:r>
            <a:r>
              <a:rPr dirty="0" sz="2400" lang="en-US" smtClean="0"/>
              <a:t>NUMBERS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4</a:t>
            </a:r>
            <a:r>
              <a:rPr dirty="0" sz="2400" lang="en-US" smtClean="0"/>
              <a:t>8</a:t>
            </a:r>
            <a:r>
              <a:rPr dirty="0" sz="2400" lang="en-US" smtClean="0"/>
              <a:t>8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2024-09-06T07:15:01Z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609f818e91bf455ea67041a63e9b6f07</vt:lpwstr>
  </property>
</Properties>
</file>