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M.HARIHARAN-NANMUDHALVAN SCREENSHOTS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622B9E2-56EB-47A6-A610-4A20D85D5C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r="4205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8372012-0A34-45B7-8602-3B1CF9DF39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3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2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14290"/>
            <a:ext cx="8778240" cy="66396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7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</TotalTime>
  <Words>4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sabari ganesan</cp:lastModifiedBy>
  <cp:revision>8</cp:revision>
  <dcterms:created xsi:type="dcterms:W3CDTF">2024-04-11T17:20:16Z</dcterms:created>
  <dcterms:modified xsi:type="dcterms:W3CDTF">2024-04-12T08:20:17Z</dcterms:modified>
</cp:coreProperties>
</file>