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Calibri (MS) Bold Italics" charset="1" panose="020F07020304040A0204"/>
      <p:regular r:id="rId22"/>
    </p:embeddedFont>
    <p:embeddedFont>
      <p:font typeface="Times New Roman" charset="1" panose="02030502070405020303"/>
      <p:regular r:id="rId23"/>
    </p:embeddedFont>
    <p:embeddedFont>
      <p:font typeface="Calibri (MS) Bold" charset="1" panose="020F0702030404030204"/>
      <p:regular r:id="rId24"/>
    </p:embeddedFont>
    <p:embeddedFont>
      <p:font typeface="Calibri (MS) Italics" charset="1" panose="020F05020202040A0204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4.jpe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7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jpe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5.jpe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0947" y="3892868"/>
            <a:ext cx="12946301" cy="384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NAME:Hariharan S</a:t>
            </a:r>
          </a:p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212400938/8EAB6D09F39C3A2AD874FFF74CC68427 DEPARTMENT: BCA </a:t>
            </a:r>
          </a:p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012" y="5072062"/>
            <a:ext cx="3700462" cy="5127374"/>
            <a:chOff x="0" y="0"/>
            <a:chExt cx="4933949" cy="683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50" r="0" b="-154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56284" y="2543175"/>
            <a:ext cx="8351880" cy="7440197"/>
            <a:chOff x="0" y="0"/>
            <a:chExt cx="11135840" cy="99202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35868" cy="9920224"/>
            </a:xfrm>
            <a:custGeom>
              <a:avLst/>
              <a:gdLst/>
              <a:ahLst/>
              <a:cxnLst/>
              <a:rect r="r" b="b" t="t" l="l"/>
              <a:pathLst>
                <a:path h="9920224" w="11135868">
                  <a:moveTo>
                    <a:pt x="0" y="0"/>
                  </a:moveTo>
                  <a:lnTo>
                    <a:pt x="11135868" y="0"/>
                  </a:lnTo>
                  <a:lnTo>
                    <a:pt x="11135868" y="9920224"/>
                  </a:lnTo>
                  <a:lnTo>
                    <a:pt x="0" y="9920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74726" r="0" b="-74726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770077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85813" y="-24252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9753" y="771525"/>
            <a:ext cx="10113020" cy="228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9"/>
              </a:lnSpc>
            </a:pPr>
            <a:r>
              <a:rPr lang="en-US" sz="132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Hub link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0332" y="4026475"/>
            <a:ext cx="14259044" cy="210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9"/>
              </a:lnSpc>
              <a:spcBef>
                <a:spcPct val="0"/>
              </a:spcBef>
            </a:pPr>
            <a:r>
              <a:rPr lang="en-US" sz="65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https://github.com/Hariharansasikumar2403/Hariharan2403-portfolio.git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1343" y="190447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1343" y="3133201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1343" y="436192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7068" y="816607"/>
            <a:ext cx="5582012" cy="21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2297" y="1662065"/>
            <a:ext cx="8102670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2297" y="2071640"/>
            <a:ext cx="8340395" cy="214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39840" y="4119515"/>
            <a:ext cx="8356787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4529090"/>
            <a:ext cx="862047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4" t="0" r="-16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588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2999" y="311534"/>
            <a:ext cx="720692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2364" y="2781524"/>
            <a:ext cx="10413606" cy="33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b="true" sz="14400" i="true" spc="86">
                <a:solidFill>
                  <a:srgbClr val="000000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My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764715" y="-3"/>
            <a:ext cx="14523340" cy="10286997"/>
          </a:xfrm>
          <a:custGeom>
            <a:avLst/>
            <a:gdLst/>
            <a:ahLst/>
            <a:cxnLst/>
            <a:rect r="r" b="b" t="t" l="l"/>
            <a:pathLst>
              <a:path h="10286997" w="14523340">
                <a:moveTo>
                  <a:pt x="0" y="0"/>
                </a:moveTo>
                <a:lnTo>
                  <a:pt x="14523340" y="0"/>
                </a:lnTo>
                <a:lnTo>
                  <a:pt x="14523340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8712" y="418214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8236" y="212397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7212" y="440055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51109" y="650253"/>
            <a:ext cx="8571090" cy="382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  <a:p>
            <a:pPr algn="ctr">
              <a:lnSpc>
                <a:spcPts val="3222"/>
              </a:lnSpc>
            </a:pPr>
            <a:r>
              <a:rPr lang="en-US" b="true" sz="2700" spc="1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27417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439" y="35609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4380071"/>
            <a:ext cx="9187148" cy="5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5209" y="4802200"/>
            <a:ext cx="8123844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51992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439" y="60183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439" y="68375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032110"/>
            <a:ext cx="7998514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3011" y="2390775"/>
            <a:ext cx="8489604" cy="508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3"/>
              </a:lnSpc>
            </a:pPr>
            <a:r>
              <a:rPr lang="en-US" sz="408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35" y="1809455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163745"/>
            <a:ext cx="7638088" cy="9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2974858"/>
            <a:ext cx="10207704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384433"/>
            <a:ext cx="283392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794008"/>
            <a:ext cx="951587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03583"/>
            <a:ext cx="295244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13158"/>
            <a:ext cx="1000174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22733"/>
            <a:ext cx="1722663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32308"/>
            <a:ext cx="996110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41883"/>
            <a:ext cx="367211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251458"/>
            <a:ext cx="1039403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661033"/>
            <a:ext cx="4505011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043359" y="2786059"/>
            <a:ext cx="9159374" cy="5777995"/>
          </a:xfrm>
          <a:custGeom>
            <a:avLst/>
            <a:gdLst/>
            <a:ahLst/>
            <a:cxnLst/>
            <a:rect r="r" b="b" t="t" l="l"/>
            <a:pathLst>
              <a:path h="5777995" w="9159374">
                <a:moveTo>
                  <a:pt x="0" y="0"/>
                </a:moveTo>
                <a:lnTo>
                  <a:pt x="9159374" y="0"/>
                </a:lnTo>
                <a:lnTo>
                  <a:pt x="9159374" y="5777995"/>
                </a:lnTo>
                <a:lnTo>
                  <a:pt x="0" y="57779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37248" y="1107329"/>
            <a:ext cx="8092964" cy="10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81462" y="2734151"/>
            <a:ext cx="911778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70066" y="3551872"/>
            <a:ext cx="8314268" cy="48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2" t="0" r="-5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59701"/>
            <a:ext cx="11499580" cy="43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497282"/>
            <a:ext cx="866180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06857"/>
            <a:ext cx="8755047" cy="747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05967" y="20016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967" y="28208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5967" y="40495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5967" y="486870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5967" y="56878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5967" y="60974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5967" y="69165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81249" y="34089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81249" y="42280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81249" y="50472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81249" y="58663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05967" y="1721045"/>
            <a:ext cx="10708425" cy="6742388"/>
          </a:xfrm>
          <a:custGeom>
            <a:avLst/>
            <a:gdLst/>
            <a:ahLst/>
            <a:cxnLst/>
            <a:rect r="r" b="b" t="t" l="l"/>
            <a:pathLst>
              <a:path h="6742388" w="10708425">
                <a:moveTo>
                  <a:pt x="0" y="0"/>
                </a:moveTo>
                <a:lnTo>
                  <a:pt x="10708425" y="0"/>
                </a:lnTo>
                <a:lnTo>
                  <a:pt x="10708425" y="6742388"/>
                </a:lnTo>
                <a:lnTo>
                  <a:pt x="0" y="6742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32999" y="-69466"/>
            <a:ext cx="13806335" cy="1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2775" y="2225922"/>
            <a:ext cx="11948996" cy="6282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7"/>
              </a:lnSpc>
            </a:pPr>
            <a:r>
              <a:rPr lang="en-US" sz="4034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DarkTheme → Black background with whitetext fora modern look. Accent Color → Cyan (#00e5ff) used for headings and</a:t>
            </a:r>
          </a:p>
          <a:p>
            <a:pPr algn="l">
              <a:lnSpc>
                <a:spcPts val="3421"/>
              </a:lnSpc>
            </a:pPr>
            <a:r>
              <a:rPr lang="en-US" sz="4034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highlights. Sticky Navbar → Header stays at the top when scrolling. Navigation Links → Certification link (opens your IBM certificate). Contact link (opens email app). Hero Section → Displays your welcome message and education details. Footer Section → Copyright with auto-updating year. Responsive Layout → Works across desktop and mobile (due to viewport meta tag).</a:t>
            </a:r>
          </a:p>
          <a:p>
            <a:pPr algn="l">
              <a:lnSpc>
                <a:spcPts val="6217"/>
              </a:lnSpc>
            </a:pPr>
            <a:r>
              <a:rPr lang="en-US" sz="4034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Thunder/Lightning Effect → Animated flash simulates</a:t>
            </a:r>
          </a:p>
          <a:p>
            <a:pPr algn="l">
              <a:lnSpc>
                <a:spcPts val="3421"/>
              </a:lnSpc>
            </a:pPr>
            <a:r>
              <a:rPr lang="en-US" sz="4034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lightning in the background.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DAGx0FwLoy4</dc:identifier>
  <dcterms:modified xsi:type="dcterms:W3CDTF">2011-08-01T06:04:30Z</dcterms:modified>
  <cp:revision>1</cp:revision>
  <dc:title>Hariharan.pptx</dc:title>
</cp:coreProperties>
</file>