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Lato Black" panose="020F0802020204030203"/>
      <p:bold r:id="rId16"/>
    </p:embeddedFont>
    <p:embeddedFont>
      <p:font typeface="Lato" panose="020F0502020204030203"/>
      <p:regular r:id="rId17"/>
      <p:bold r:id="rId18"/>
      <p:italic r:id="rId19"/>
    </p:embeddedFont>
    <p:embeddedFont>
      <p:font typeface="Trebuchet MS" panose="020B0603020202020204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78" name="Google Shape;78;p23"/>
          <p:cNvSpPr txBox="1"/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79" name="Google Shape;79;p23"/>
          <p:cNvSpPr txBox="1"/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6" name="Google Shape;96;p26"/>
          <p:cNvSpPr txBox="1"/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Text 1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5" name="Google Shape;105;p28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9" name="Google Shape;109;p28"/>
          <p:cNvSpPr txBox="1"/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9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16" name="Google Shape;116;p29"/>
          <p:cNvSpPr txBox="1"/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30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3" name="Google Shape;123;p30"/>
          <p:cNvSpPr txBox="1"/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31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0" name="Google Shape;130;p31"/>
          <p:cNvSpPr txBox="1"/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 Option 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6" name="Google Shape;136;p32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33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34"/>
          <p:cNvSpPr txBox="1"/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8" name="Google Shape;148;p34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9" name="Google Shape;149;p34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 Option 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40"/>
          <p:cNvSpPr txBox="1"/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3" name="Google Shape;183;p42"/>
          <p:cNvSpPr txBox="1"/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84" name="Google Shape;184;p42"/>
          <p:cNvSpPr txBox="1"/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2"/>
          <p:cNvSpPr txBox="1"/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90" name="Google Shape;190;p43"/>
          <p:cNvSpPr txBox="1"/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1" name="Google Shape;191;p43"/>
          <p:cNvSpPr txBox="1"/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/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96" name="Google Shape;196;p44"/>
          <p:cNvSpPr txBox="1"/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/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01" name="Google Shape;201;p44"/>
          <p:cNvSpPr txBox="1"/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02" name="Google Shape;202;p44"/>
          <p:cNvSpPr txBox="1"/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06" name="Google Shape;206;p45"/>
          <p:cNvSpPr txBox="1"/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/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11" name="Google Shape;211;p45"/>
          <p:cNvSpPr txBox="1"/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2" name="Google Shape;212;p45"/>
          <p:cNvSpPr txBox="1"/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45"/>
          <p:cNvSpPr txBox="1"/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14" name="Google Shape;214;p45"/>
          <p:cNvSpPr txBox="1"/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/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/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22" name="Google Shape;222;p46"/>
          <p:cNvSpPr txBox="1"/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3" name="Google Shape;223;p46"/>
          <p:cNvSpPr txBox="1"/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4" name="Google Shape;224;p46"/>
          <p:cNvSpPr txBox="1"/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226" name="Google Shape;226;p46"/>
          <p:cNvSpPr txBox="1"/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227" name="Google Shape;227;p46"/>
          <p:cNvSpPr txBox="1"/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32" name="Google Shape;232;p47"/>
          <p:cNvSpPr txBox="1"/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7"/>
          <p:cNvSpPr txBox="1"/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40" name="Google Shape;240;p48"/>
          <p:cNvSpPr txBox="1"/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41" name="Google Shape;241;p48"/>
          <p:cNvSpPr txBox="1"/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54" name="Google Shape;254;p50"/>
          <p:cNvSpPr txBox="1"/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61" name="Google Shape;261;p51"/>
          <p:cNvSpPr txBox="1"/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 Text 1">
  <p:cSld name="SECTION_HEADER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0A185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0A185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55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82" name="Google Shape;282;p55"/>
          <p:cNvSpPr txBox="1"/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56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0" name="Google Shape;290;p56"/>
          <p:cNvSpPr txBox="1"/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57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98" name="Google Shape;298;p57"/>
          <p:cNvSpPr txBox="1"/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p58"/>
          <p:cNvSpPr txBox="1"/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06" name="Google Shape;306;p58"/>
          <p:cNvSpPr txBox="1"/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/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6" name="Google Shape;26;p17"/>
          <p:cNvSpPr txBox="1"/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- India I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1" i="0" u="none" strike="noStrike" cap="none">
                <a:solidFill>
                  <a:srgbClr val="14141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1" i="0" u="none" strike="noStrike" cap="none">
              <a:solidFill>
                <a:srgbClr val="141414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3" name="Google Shape;33;p18"/>
          <p:cNvSpPr txBox="1"/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/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43" name="Google Shape;43;p19"/>
          <p:cNvSpPr txBox="1"/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/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2" name="Google Shape;52;p20"/>
          <p:cNvSpPr txBox="1"/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/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// </a:t>
            </a:r>
            <a:fld id="{00000000-1234-1234-1234-123412341234}" type="slidenum">
              <a:rPr lang="en-GB" sz="9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 sz="9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62" name="Google Shape;62;p21"/>
          <p:cNvSpPr txBox="1"/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0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8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 panose="020F0802020204030203"/>
              <a:buNone/>
              <a:defRPr sz="2800" b="0" i="0" u="none" strike="noStrike" cap="none">
                <a:solidFill>
                  <a:srgbClr val="1F1F50"/>
                </a:solidFill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3" name="Google Shape;163;p1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Char char="●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900" u="sng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2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GB" sz="29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Your Team Name :</a:t>
            </a:r>
            <a:r>
              <a:rPr lang="en-US" altLang="en-GB" sz="29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Team Soul</a:t>
            </a:r>
            <a:r>
              <a:rPr lang="en-GB" sz="29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endParaRPr sz="29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2" y="2992500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7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Your team bio :</a:t>
            </a:r>
            <a:r>
              <a:rPr lang="en-US" altLang="en-GB" sz="17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We are Engineering Students Passionate about Technology</a:t>
            </a:r>
            <a:endParaRPr sz="170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GB" sz="12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Date :</a:t>
            </a:r>
            <a:r>
              <a:rPr lang="en-US" altLang="en-GB" sz="120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20/09/2022</a:t>
            </a:r>
            <a:endParaRPr lang="en-US" altLang="en-GB" sz="120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Problem Statement?</a:t>
            </a:r>
            <a:endParaRPr sz="200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Virtual Assistant</a:t>
            </a:r>
            <a:endParaRPr lang="en-GB"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lang="en-GB"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Customers visit different digital channels, during this journey, they may require help to fulfill the process requirement, many times customers do not complete the process / transaction as they do not have full information. Virtual Assistant may help to increase the adoption of digital channels and reduce the cost of operation.</a:t>
            </a:r>
            <a:endParaRPr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222222"/>
                </a:solidFill>
                <a:highlight>
                  <a:srgbClr val="FFFFFF"/>
                </a:highlight>
              </a:rPr>
              <a:t>User Segment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100779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Technavio has segmented the virtual assistant market market by end-user (automotive, BFSI, government, retail, and others) ,type (spoken commands and text-to-speech) , and geography (North America, APAC, Europe, South America, and MEA).</a:t>
            </a:r>
            <a:endParaRPr lang="en-US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" name="Google Shape;354;p3"/>
          <p:cNvSpPr txBox="1"/>
          <p:nvPr/>
        </p:nvSpPr>
        <p:spPr>
          <a:xfrm>
            <a:off x="639375" y="228287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Working</a:t>
            </a:r>
            <a:endParaRPr lang="en-US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Speech to Text</a:t>
            </a:r>
            <a:endParaRPr lang="en-US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Text Analysing</a:t>
            </a:r>
            <a:endParaRPr lang="en-US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Interpret Commands</a:t>
            </a:r>
            <a:endParaRPr lang="en-US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436245" y="1227455"/>
            <a:ext cx="4096385" cy="341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Hardware Requirements</a:t>
            </a:r>
            <a:endParaRPr lang="en-US"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 phone with touch screen Interface</a:t>
            </a:r>
            <a:endParaRPr lang="en-US"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Minimum Ram of 512MB</a:t>
            </a:r>
            <a:endParaRPr lang="en-US"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Internet Connectivity</a:t>
            </a:r>
            <a:endParaRPr lang="en-US"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USB Debugging Option in Mobile</a:t>
            </a:r>
            <a:endParaRPr lang="en-US"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60" name="Google Shape;360;p4"/>
          <p:cNvSpPr txBox="1"/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/>
              <a:t>Pre-Requisite</a:t>
            </a:r>
            <a:endParaRPr sz="2000"/>
          </a:p>
        </p:txBody>
      </p:sp>
      <p:sp>
        <p:nvSpPr>
          <p:cNvPr id="2" name="Google Shape;359;p4"/>
          <p:cNvSpPr txBox="1"/>
          <p:nvPr/>
        </p:nvSpPr>
        <p:spPr>
          <a:xfrm>
            <a:off x="4860290" y="1275715"/>
            <a:ext cx="4096385" cy="341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Software Requirements</a:t>
            </a:r>
            <a:endParaRPr lang="en-US"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OS should be Android 4.1/ Win 8.1/ IOS 6 Higher</a:t>
            </a:r>
            <a:endParaRPr lang="en-US"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Kernel Version should be 3.0.16 or Higher</a:t>
            </a:r>
            <a:endParaRPr lang="en-US"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strike="noStrike" cap="none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Support of other basic apps like Maps, Calendar, Camera, Web Connection etc.</a:t>
            </a:r>
            <a:endParaRPr lang="en-US"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/>
          <p:nvPr>
            <p:ph type="title"/>
          </p:nvPr>
        </p:nvSpPr>
        <p:spPr>
          <a:xfrm>
            <a:off x="287024" y="81860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/>
          </a:p>
        </p:txBody>
      </p:sp>
      <p:sp>
        <p:nvSpPr>
          <p:cNvPr id="366" name="Google Shape;366;p5"/>
          <p:cNvSpPr txBox="1"/>
          <p:nvPr>
            <p:ph type="title"/>
          </p:nvPr>
        </p:nvSpPr>
        <p:spPr>
          <a:xfrm>
            <a:off x="574044" y="2019825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altLang="en-GB" sz="1400" b="0">
                <a:solidFill>
                  <a:srgbClr val="4A4548"/>
                </a:solidFill>
                <a:highlight>
                  <a:srgbClr val="FFFFFF"/>
                </a:highlight>
              </a:rPr>
              <a:t>AZURE BOT SERVICE</a:t>
            </a:r>
            <a:br>
              <a:rPr lang="en-US" altLang="en-GB" sz="1400" b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-US" altLang="en-GB" sz="1400" b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-US" altLang="en-GB" sz="1400" b="0">
                <a:solidFill>
                  <a:srgbClr val="4A4548"/>
                </a:solidFill>
                <a:highlight>
                  <a:srgbClr val="FFFFFF"/>
                </a:highlight>
              </a:rPr>
              <a:t>Azure Bot Service provides an integrated development environment for bot building. Its integration with Power Virtual Agents, a fully hosted low-code platform, enables developers of all technical abilities build conversational AI bots—no code needed.</a:t>
            </a:r>
            <a:endParaRPr lang="en-US" altLang="en-GB" sz="1400" b="0">
              <a:solidFill>
                <a:srgbClr val="4A454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/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Available Applications and Our Features</a:t>
            </a:r>
            <a:endParaRPr lang="en-US"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rcRect l="25990" t="36392" r="27016" b="12071"/>
          <a:stretch>
            <a:fillRect/>
          </a:stretch>
        </p:blipFill>
        <p:spPr>
          <a:xfrm>
            <a:off x="512445" y="1499235"/>
            <a:ext cx="4018280" cy="214503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81600" y="1018540"/>
            <a:ext cx="34950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/>
              <a:t>Features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Speaks Naturally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Communicate with sorroundings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Geofencing and event based services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Grows with you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Get smarter every day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Will entertain you.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215265" y="215265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1F1F5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GitHub Repository Link &amp; </a:t>
            </a:r>
            <a:r>
              <a:rPr lang="en-GB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358775" y="1044150"/>
            <a:ext cx="8386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rgbClr val="222222"/>
                </a:solidFill>
                <a:highlight>
                  <a:srgbClr val="FFFFFF"/>
                </a:highlight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https://github.com/Hariharapranav/Virtual-Assisstant</a:t>
            </a:r>
            <a:endParaRPr lang="en-GB" sz="1400" b="0" i="0" u="none" strike="noStrike" cap="none">
              <a:solidFill>
                <a:srgbClr val="222222"/>
              </a:solidFill>
              <a:highlight>
                <a:srgbClr val="FFFFFF"/>
              </a:highlight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rcRect l="28224" t="35046" r="29731" b="22083"/>
          <a:stretch>
            <a:fillRect/>
          </a:stretch>
        </p:blipFill>
        <p:spPr>
          <a:xfrm>
            <a:off x="2506980" y="2067560"/>
            <a:ext cx="3963035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/>
          <p:nvPr>
            <p:ph type="title"/>
          </p:nvPr>
        </p:nvSpPr>
        <p:spPr>
          <a:xfrm>
            <a:off x="338275" y="1414640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/>
              <a:t>Thank You</a:t>
            </a:r>
            <a:endParaRPr sz="3600"/>
          </a:p>
        </p:txBody>
      </p:sp>
      <p:sp>
        <p:nvSpPr>
          <p:cNvPr id="390" name="Google Shape;390;p9"/>
          <p:cNvSpPr txBox="1"/>
          <p:nvPr>
            <p:ph type="subTitle" idx="1"/>
          </p:nvPr>
        </p:nvSpPr>
        <p:spPr>
          <a:xfrm>
            <a:off x="395592" y="221214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sz="1500"/>
              <a:t>Team member names</a:t>
            </a:r>
            <a:endParaRPr lang="en-GB" sz="1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altLang="en-GB" sz="1500"/>
              <a:t>HARIHARAPRANAV R S</a:t>
            </a:r>
            <a:endParaRPr lang="en-US" altLang="en-GB" sz="1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/>
              <a:t>THARUN V</a:t>
            </a:r>
            <a:endParaRPr lang="en-US" sz="1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/>
              <a:t>PRAVEENSRI T</a:t>
            </a:r>
            <a:endParaRPr lang="en-US" sz="1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500"/>
              <a:t>KOWSIK J</a:t>
            </a:r>
            <a:endParaRPr lang="en-US" sz="1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-US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WPS Presentation</Application>
  <PresentationFormat/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Arial</vt:lpstr>
      <vt:lpstr>Lato Black</vt:lpstr>
      <vt:lpstr>Lato</vt:lpstr>
      <vt:lpstr>Trebuchet MS</vt:lpstr>
      <vt:lpstr>Microsoft YaHei</vt:lpstr>
      <vt:lpstr>Arial Unicode MS</vt:lpstr>
      <vt:lpstr>Arial Rounded MT Bold</vt:lpstr>
      <vt:lpstr>Kristen ITC</vt:lpstr>
      <vt:lpstr>Juice ITC</vt:lpstr>
      <vt:lpstr>Informal Roman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 which are likely to be used by you for the prototype, if your idea gets selected</vt:lpstr>
      <vt:lpstr>Key Differentiators &amp; Adoption Plan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dc:creator/>
  <cp:lastModifiedBy>ASUS</cp:lastModifiedBy>
  <cp:revision>5</cp:revision>
  <dcterms:created xsi:type="dcterms:W3CDTF">2022-09-20T08:13:06Z</dcterms:created>
  <dcterms:modified xsi:type="dcterms:W3CDTF">2022-09-20T09:04:53Z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3905AC4BA45348AEB5E9FB72534E06E3</vt:lpwstr>
  </property>
  <property fmtid="{D5CDD505-2E9C-101B-9397-08002B2CF9AE}" pid="3" name="KSOProductBuildVer">
    <vt:lpwstr>1033-11.2.0.11306</vt:lpwstr>
  </property>
</Properties>
</file>