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2BDF2-1B3A-4CEA-928B-622D5D5B24F6}" v="848" dt="2023-09-26T12:45:15.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haraprasad R" userId="9b8fa874a3995023" providerId="Windows Live" clId="Web-{1DF2BDF2-1B3A-4CEA-928B-622D5D5B24F6}"/>
    <pc:docChg chg="addSld modSld sldOrd">
      <pc:chgData name="Hariharaprasad R" userId="9b8fa874a3995023" providerId="Windows Live" clId="Web-{1DF2BDF2-1B3A-4CEA-928B-622D5D5B24F6}" dt="2023-09-26T12:45:12.265" v="709" actId="20577"/>
      <pc:docMkLst>
        <pc:docMk/>
      </pc:docMkLst>
      <pc:sldChg chg="addSp delSp modSp addAnim">
        <pc:chgData name="Hariharaprasad R" userId="9b8fa874a3995023" providerId="Windows Live" clId="Web-{1DF2BDF2-1B3A-4CEA-928B-622D5D5B24F6}" dt="2023-09-26T12:00:35.625" v="131" actId="1076"/>
        <pc:sldMkLst>
          <pc:docMk/>
          <pc:sldMk cId="109857222" sldId="256"/>
        </pc:sldMkLst>
        <pc:spChg chg="mod ord">
          <ac:chgData name="Hariharaprasad R" userId="9b8fa874a3995023" providerId="Windows Live" clId="Web-{1DF2BDF2-1B3A-4CEA-928B-622D5D5B24F6}" dt="2023-09-26T11:52:29.849" v="88" actId="20577"/>
          <ac:spMkLst>
            <pc:docMk/>
            <pc:sldMk cId="109857222" sldId="256"/>
            <ac:spMk id="2" creationId="{00000000-0000-0000-0000-000000000000}"/>
          </ac:spMkLst>
        </pc:spChg>
        <pc:spChg chg="del mod">
          <ac:chgData name="Hariharaprasad R" userId="9b8fa874a3995023" providerId="Windows Live" clId="Web-{1DF2BDF2-1B3A-4CEA-928B-622D5D5B24F6}" dt="2023-09-26T11:40:40.254" v="12"/>
          <ac:spMkLst>
            <pc:docMk/>
            <pc:sldMk cId="109857222" sldId="256"/>
            <ac:spMk id="3" creationId="{00000000-0000-0000-0000-000000000000}"/>
          </ac:spMkLst>
        </pc:spChg>
        <pc:spChg chg="del">
          <ac:chgData name="Hariharaprasad R" userId="9b8fa874a3995023" providerId="Windows Live" clId="Web-{1DF2BDF2-1B3A-4CEA-928B-622D5D5B24F6}" dt="2023-09-26T11:46:18.762" v="20"/>
          <ac:spMkLst>
            <pc:docMk/>
            <pc:sldMk cId="109857222" sldId="256"/>
            <ac:spMk id="8" creationId="{A173122F-D466-4F08-90FA-0038F7AC214A}"/>
          </ac:spMkLst>
        </pc:spChg>
        <pc:spChg chg="del">
          <ac:chgData name="Hariharaprasad R" userId="9b8fa874a3995023" providerId="Windows Live" clId="Web-{1DF2BDF2-1B3A-4CEA-928B-622D5D5B24F6}" dt="2023-09-26T11:46:18.762" v="20"/>
          <ac:spMkLst>
            <pc:docMk/>
            <pc:sldMk cId="109857222" sldId="256"/>
            <ac:spMk id="10" creationId="{4A929113-1368-4B1B-9C6F-140F47CBF40E}"/>
          </ac:spMkLst>
        </pc:spChg>
        <pc:spChg chg="del">
          <ac:chgData name="Hariharaprasad R" userId="9b8fa874a3995023" providerId="Windows Live" clId="Web-{1DF2BDF2-1B3A-4CEA-928B-622D5D5B24F6}" dt="2023-09-26T11:46:18.762" v="20"/>
          <ac:spMkLst>
            <pc:docMk/>
            <pc:sldMk cId="109857222" sldId="256"/>
            <ac:spMk id="12" creationId="{0B6C48B2-8296-4312-8901-93BB7735D17B}"/>
          </ac:spMkLst>
        </pc:spChg>
        <pc:spChg chg="del">
          <ac:chgData name="Hariharaprasad R" userId="9b8fa874a3995023" providerId="Windows Live" clId="Web-{1DF2BDF2-1B3A-4CEA-928B-622D5D5B24F6}" dt="2023-09-26T11:46:18.762" v="20"/>
          <ac:spMkLst>
            <pc:docMk/>
            <pc:sldMk cId="109857222" sldId="256"/>
            <ac:spMk id="14" creationId="{C24346C5-B1C8-4C83-846B-122A3B4B2FEE}"/>
          </ac:spMkLst>
        </pc:spChg>
        <pc:spChg chg="add">
          <ac:chgData name="Hariharaprasad R" userId="9b8fa874a3995023" providerId="Windows Live" clId="Web-{1DF2BDF2-1B3A-4CEA-928B-622D5D5B24F6}" dt="2023-09-26T11:46:18.762" v="20"/>
          <ac:spMkLst>
            <pc:docMk/>
            <pc:sldMk cId="109857222" sldId="256"/>
            <ac:spMk id="50" creationId="{4E1EF4E8-5513-4BF5-BC41-04645281C672}"/>
          </ac:spMkLst>
        </pc:spChg>
        <pc:spChg chg="add">
          <ac:chgData name="Hariharaprasad R" userId="9b8fa874a3995023" providerId="Windows Live" clId="Web-{1DF2BDF2-1B3A-4CEA-928B-622D5D5B24F6}" dt="2023-09-26T11:46:18.762" v="20"/>
          <ac:spMkLst>
            <pc:docMk/>
            <pc:sldMk cId="109857222" sldId="256"/>
            <ac:spMk id="83" creationId="{406D8C29-9DDA-48D0-AF70-905FDB2CE393}"/>
          </ac:spMkLst>
        </pc:spChg>
        <pc:grpChg chg="del">
          <ac:chgData name="Hariharaprasad R" userId="9b8fa874a3995023" providerId="Windows Live" clId="Web-{1DF2BDF2-1B3A-4CEA-928B-622D5D5B24F6}" dt="2023-09-26T11:46:18.762" v="20"/>
          <ac:grpSpMkLst>
            <pc:docMk/>
            <pc:sldMk cId="109857222" sldId="256"/>
            <ac:grpSpMk id="16" creationId="{90F28F7A-4F2F-4C1B-AF1C-A6E7C79532B5}"/>
          </ac:grpSpMkLst>
        </pc:grpChg>
        <pc:grpChg chg="add">
          <ac:chgData name="Hariharaprasad R" userId="9b8fa874a3995023" providerId="Windows Live" clId="Web-{1DF2BDF2-1B3A-4CEA-928B-622D5D5B24F6}" dt="2023-09-26T11:46:18.762" v="20"/>
          <ac:grpSpMkLst>
            <pc:docMk/>
            <pc:sldMk cId="109857222" sldId="256"/>
            <ac:grpSpMk id="52" creationId="{20C61190-C3C6-470C-AD7E-DE1774D3B874}"/>
          </ac:grpSpMkLst>
        </pc:grpChg>
        <pc:picChg chg="add mod">
          <ac:chgData name="Hariharaprasad R" userId="9b8fa874a3995023" providerId="Windows Live" clId="Web-{1DF2BDF2-1B3A-4CEA-928B-622D5D5B24F6}" dt="2023-09-26T12:00:35.625" v="131" actId="1076"/>
          <ac:picMkLst>
            <pc:docMk/>
            <pc:sldMk cId="109857222" sldId="256"/>
            <ac:picMk id="4" creationId="{2EA083D7-363F-250E-AFF1-D9DB4CC81576}"/>
          </ac:picMkLst>
        </pc:picChg>
      </pc:sldChg>
      <pc:sldChg chg="addSp delSp modSp new mod setBg">
        <pc:chgData name="Hariharaprasad R" userId="9b8fa874a3995023" providerId="Windows Live" clId="Web-{1DF2BDF2-1B3A-4CEA-928B-622D5D5B24F6}" dt="2023-09-26T11:54:28.195" v="97"/>
        <pc:sldMkLst>
          <pc:docMk/>
          <pc:sldMk cId="1274967385" sldId="257"/>
        </pc:sldMkLst>
        <pc:spChg chg="mod">
          <ac:chgData name="Hariharaprasad R" userId="9b8fa874a3995023" providerId="Windows Live" clId="Web-{1DF2BDF2-1B3A-4CEA-928B-622D5D5B24F6}" dt="2023-09-26T11:48:44.968" v="46" actId="20577"/>
          <ac:spMkLst>
            <pc:docMk/>
            <pc:sldMk cId="1274967385" sldId="257"/>
            <ac:spMk id="2" creationId="{423CB663-ADE1-58B0-5C2F-CC8736840B88}"/>
          </ac:spMkLst>
        </pc:spChg>
        <pc:spChg chg="del">
          <ac:chgData name="Hariharaprasad R" userId="9b8fa874a3995023" providerId="Windows Live" clId="Web-{1DF2BDF2-1B3A-4CEA-928B-622D5D5B24F6}" dt="2023-09-26T11:48:22.327" v="33"/>
          <ac:spMkLst>
            <pc:docMk/>
            <pc:sldMk cId="1274967385" sldId="257"/>
            <ac:spMk id="3" creationId="{D89B7CFD-D58D-4DE8-6C99-2CFE98FD155B}"/>
          </ac:spMkLst>
        </pc:spChg>
        <pc:spChg chg="add mod">
          <ac:chgData name="Hariharaprasad R" userId="9b8fa874a3995023" providerId="Windows Live" clId="Web-{1DF2BDF2-1B3A-4CEA-928B-622D5D5B24F6}" dt="2023-09-26T11:52:55.709" v="89" actId="20577"/>
          <ac:spMkLst>
            <pc:docMk/>
            <pc:sldMk cId="1274967385" sldId="257"/>
            <ac:spMk id="4" creationId="{3F36F229-8C5B-FC73-8691-A29A14454588}"/>
          </ac:spMkLst>
        </pc:spChg>
        <pc:spChg chg="add del mod">
          <ac:chgData name="Hariharaprasad R" userId="9b8fa874a3995023" providerId="Windows Live" clId="Web-{1DF2BDF2-1B3A-4CEA-928B-622D5D5B24F6}" dt="2023-09-26T11:54:28.195" v="96"/>
          <ac:spMkLst>
            <pc:docMk/>
            <pc:sldMk cId="1274967385" sldId="257"/>
            <ac:spMk id="6" creationId="{2ACEDAAD-66E4-32C7-10BB-D763FFBEAFD6}"/>
          </ac:spMkLst>
        </pc:spChg>
        <pc:spChg chg="add">
          <ac:chgData name="Hariharaprasad R" userId="9b8fa874a3995023" providerId="Windows Live" clId="Web-{1DF2BDF2-1B3A-4CEA-928B-622D5D5B24F6}" dt="2023-09-26T11:48:22.327" v="33"/>
          <ac:spMkLst>
            <pc:docMk/>
            <pc:sldMk cId="1274967385" sldId="257"/>
            <ac:spMk id="8" creationId="{A4798C7F-C8CA-4799-BF37-3AB4642CDB66}"/>
          </ac:spMkLst>
        </pc:spChg>
        <pc:spChg chg="add">
          <ac:chgData name="Hariharaprasad R" userId="9b8fa874a3995023" providerId="Windows Live" clId="Web-{1DF2BDF2-1B3A-4CEA-928B-622D5D5B24F6}" dt="2023-09-26T11:48:22.327" v="33"/>
          <ac:spMkLst>
            <pc:docMk/>
            <pc:sldMk cId="1274967385" sldId="257"/>
            <ac:spMk id="41" creationId="{216BB147-20D5-4D93-BDA5-1BC614D6A4B2}"/>
          </ac:spMkLst>
        </pc:spChg>
        <pc:spChg chg="add">
          <ac:chgData name="Hariharaprasad R" userId="9b8fa874a3995023" providerId="Windows Live" clId="Web-{1DF2BDF2-1B3A-4CEA-928B-622D5D5B24F6}" dt="2023-09-26T11:48:22.327" v="33"/>
          <ac:spMkLst>
            <pc:docMk/>
            <pc:sldMk cId="1274967385" sldId="257"/>
            <ac:spMk id="43" creationId="{0A253F60-DE40-4508-A37A-61331DF1DD5D}"/>
          </ac:spMkLst>
        </pc:spChg>
        <pc:spChg chg="add">
          <ac:chgData name="Hariharaprasad R" userId="9b8fa874a3995023" providerId="Windows Live" clId="Web-{1DF2BDF2-1B3A-4CEA-928B-622D5D5B24F6}" dt="2023-09-26T11:48:22.327" v="33"/>
          <ac:spMkLst>
            <pc:docMk/>
            <pc:sldMk cId="1274967385" sldId="257"/>
            <ac:spMk id="107" creationId="{BA6285CA-6AFA-4F27-AFB5-1B32CDE09B1A}"/>
          </ac:spMkLst>
        </pc:spChg>
        <pc:spChg chg="add">
          <ac:chgData name="Hariharaprasad R" userId="9b8fa874a3995023" providerId="Windows Live" clId="Web-{1DF2BDF2-1B3A-4CEA-928B-622D5D5B24F6}" dt="2023-09-26T11:48:22.327" v="33"/>
          <ac:spMkLst>
            <pc:docMk/>
            <pc:sldMk cId="1274967385" sldId="257"/>
            <ac:spMk id="109" creationId="{7F7C084A-330C-4243-AD92-F98B226F06BC}"/>
          </ac:spMkLst>
        </pc:spChg>
        <pc:spChg chg="add">
          <ac:chgData name="Hariharaprasad R" userId="9b8fa874a3995023" providerId="Windows Live" clId="Web-{1DF2BDF2-1B3A-4CEA-928B-622D5D5B24F6}" dt="2023-09-26T11:48:22.327" v="33"/>
          <ac:spMkLst>
            <pc:docMk/>
            <pc:sldMk cId="1274967385" sldId="257"/>
            <ac:spMk id="111" creationId="{7F19A9C0-8335-4ABB-91B6-396031712693}"/>
          </ac:spMkLst>
        </pc:spChg>
        <pc:spChg chg="add">
          <ac:chgData name="Hariharaprasad R" userId="9b8fa874a3995023" providerId="Windows Live" clId="Web-{1DF2BDF2-1B3A-4CEA-928B-622D5D5B24F6}" dt="2023-09-26T11:48:22.327" v="33"/>
          <ac:spMkLst>
            <pc:docMk/>
            <pc:sldMk cId="1274967385" sldId="257"/>
            <ac:spMk id="113" creationId="{7BCC6446-8462-4A63-9B6F-8F57EC40F648}"/>
          </ac:spMkLst>
        </pc:spChg>
        <pc:spChg chg="add">
          <ac:chgData name="Hariharaprasad R" userId="9b8fa874a3995023" providerId="Windows Live" clId="Web-{1DF2BDF2-1B3A-4CEA-928B-622D5D5B24F6}" dt="2023-09-26T11:48:22.327" v="33"/>
          <ac:spMkLst>
            <pc:docMk/>
            <pc:sldMk cId="1274967385" sldId="257"/>
            <ac:spMk id="115" creationId="{3BA1208A-FAFD-4827-BF3E-A6B16CA01D56}"/>
          </ac:spMkLst>
        </pc:spChg>
        <pc:grpChg chg="add">
          <ac:chgData name="Hariharaprasad R" userId="9b8fa874a3995023" providerId="Windows Live" clId="Web-{1DF2BDF2-1B3A-4CEA-928B-622D5D5B24F6}" dt="2023-09-26T11:48:22.327" v="33"/>
          <ac:grpSpMkLst>
            <pc:docMk/>
            <pc:sldMk cId="1274967385" sldId="257"/>
            <ac:grpSpMk id="10" creationId="{87F0794B-55D3-4D2D-BDE7-4688ED321E42}"/>
          </ac:grpSpMkLst>
        </pc:grpChg>
        <pc:grpChg chg="add">
          <ac:chgData name="Hariharaprasad R" userId="9b8fa874a3995023" providerId="Windows Live" clId="Web-{1DF2BDF2-1B3A-4CEA-928B-622D5D5B24F6}" dt="2023-09-26T11:48:22.327" v="33"/>
          <ac:grpSpMkLst>
            <pc:docMk/>
            <pc:sldMk cId="1274967385" sldId="257"/>
            <ac:grpSpMk id="45" creationId="{CFB42397-759B-4110-90F9-11A099A04F18}"/>
          </ac:grpSpMkLst>
        </pc:grpChg>
        <pc:grpChg chg="add">
          <ac:chgData name="Hariharaprasad R" userId="9b8fa874a3995023" providerId="Windows Live" clId="Web-{1DF2BDF2-1B3A-4CEA-928B-622D5D5B24F6}" dt="2023-09-26T11:48:22.327" v="33"/>
          <ac:grpSpMkLst>
            <pc:docMk/>
            <pc:sldMk cId="1274967385" sldId="257"/>
            <ac:grpSpMk id="76" creationId="{9A50F0F9-04C8-47E4-AF66-B3CAF8C81917}"/>
          </ac:grpSpMkLst>
        </pc:grpChg>
        <pc:grpChg chg="add">
          <ac:chgData name="Hariharaprasad R" userId="9b8fa874a3995023" providerId="Windows Live" clId="Web-{1DF2BDF2-1B3A-4CEA-928B-622D5D5B24F6}" dt="2023-09-26T11:48:22.327" v="33"/>
          <ac:grpSpMkLst>
            <pc:docMk/>
            <pc:sldMk cId="1274967385" sldId="257"/>
            <ac:grpSpMk id="117" creationId="{8118ECEF-CA6A-4CB6-BCA5-59B2DB40C4AB}"/>
          </ac:grpSpMkLst>
        </pc:grpChg>
        <pc:picChg chg="add del mod">
          <ac:chgData name="Hariharaprasad R" userId="9b8fa874a3995023" providerId="Windows Live" clId="Web-{1DF2BDF2-1B3A-4CEA-928B-622D5D5B24F6}" dt="2023-09-26T11:54:28.195" v="97"/>
          <ac:picMkLst>
            <pc:docMk/>
            <pc:sldMk cId="1274967385" sldId="257"/>
            <ac:picMk id="5" creationId="{DA141E2C-E8D5-B22F-0D2D-1D84F285B409}"/>
          </ac:picMkLst>
        </pc:picChg>
      </pc:sldChg>
      <pc:sldChg chg="addSp delSp modSp new mod setBg modShow">
        <pc:chgData name="Hariharaprasad R" userId="9b8fa874a3995023" providerId="Windows Live" clId="Web-{1DF2BDF2-1B3A-4CEA-928B-622D5D5B24F6}" dt="2023-09-26T12:13:03.174" v="215" actId="20577"/>
        <pc:sldMkLst>
          <pc:docMk/>
          <pc:sldMk cId="111801199" sldId="258"/>
        </pc:sldMkLst>
        <pc:spChg chg="mod">
          <ac:chgData name="Hariharaprasad R" userId="9b8fa874a3995023" providerId="Windows Live" clId="Web-{1DF2BDF2-1B3A-4CEA-928B-622D5D5B24F6}" dt="2023-09-26T12:13:03.174" v="215" actId="20577"/>
          <ac:spMkLst>
            <pc:docMk/>
            <pc:sldMk cId="111801199" sldId="258"/>
            <ac:spMk id="2" creationId="{D83DC261-E1C5-3FA0-EF8C-9B58D3EF2379}"/>
          </ac:spMkLst>
        </pc:spChg>
        <pc:spChg chg="add del mod">
          <ac:chgData name="Hariharaprasad R" userId="9b8fa874a3995023" providerId="Windows Live" clId="Web-{1DF2BDF2-1B3A-4CEA-928B-622D5D5B24F6}" dt="2023-09-26T11:58:24.154" v="116"/>
          <ac:spMkLst>
            <pc:docMk/>
            <pc:sldMk cId="111801199" sldId="258"/>
            <ac:spMk id="3" creationId="{88EBAE92-D844-80C5-795A-7CDF2FAABE1D}"/>
          </ac:spMkLst>
        </pc:spChg>
        <pc:spChg chg="add del">
          <ac:chgData name="Hariharaprasad R" userId="9b8fa874a3995023" providerId="Windows Live" clId="Web-{1DF2BDF2-1B3A-4CEA-928B-622D5D5B24F6}" dt="2023-09-26T12:01:47.611" v="135"/>
          <ac:spMkLst>
            <pc:docMk/>
            <pc:sldMk cId="111801199" sldId="258"/>
            <ac:spMk id="8" creationId="{1C582B07-D0F0-4B6B-A5D9-D2F192CB3A4E}"/>
          </ac:spMkLst>
        </pc:spChg>
        <pc:spChg chg="add del">
          <ac:chgData name="Hariharaprasad R" userId="9b8fa874a3995023" providerId="Windows Live" clId="Web-{1DF2BDF2-1B3A-4CEA-928B-622D5D5B24F6}" dt="2023-09-26T12:01:47.611" v="135"/>
          <ac:spMkLst>
            <pc:docMk/>
            <pc:sldMk cId="111801199" sldId="258"/>
            <ac:spMk id="10" creationId="{21B645D3-580E-4657-9154-484648880ED5}"/>
          </ac:spMkLst>
        </pc:spChg>
        <pc:spChg chg="add del">
          <ac:chgData name="Hariharaprasad R" userId="9b8fa874a3995023" providerId="Windows Live" clId="Web-{1DF2BDF2-1B3A-4CEA-928B-622D5D5B24F6}" dt="2023-09-26T12:01:47.611" v="135"/>
          <ac:spMkLst>
            <pc:docMk/>
            <pc:sldMk cId="111801199" sldId="258"/>
            <ac:spMk id="12" creationId="{DA1A4301-6FFC-4C82-A1FA-7634D8CAA8F5}"/>
          </ac:spMkLst>
        </pc:spChg>
        <pc:spChg chg="add del">
          <ac:chgData name="Hariharaprasad R" userId="9b8fa874a3995023" providerId="Windows Live" clId="Web-{1DF2BDF2-1B3A-4CEA-928B-622D5D5B24F6}" dt="2023-09-26T12:01:47.611" v="135"/>
          <ac:spMkLst>
            <pc:docMk/>
            <pc:sldMk cId="111801199" sldId="258"/>
            <ac:spMk id="14" creationId="{27870DA4-44E8-43FB-940A-4AF9766959C0}"/>
          </ac:spMkLst>
        </pc:spChg>
        <pc:spChg chg="add del">
          <ac:chgData name="Hariharaprasad R" userId="9b8fa874a3995023" providerId="Windows Live" clId="Web-{1DF2BDF2-1B3A-4CEA-928B-622D5D5B24F6}" dt="2023-09-26T12:01:22.642" v="133"/>
          <ac:spMkLst>
            <pc:docMk/>
            <pc:sldMk cId="111801199" sldId="258"/>
            <ac:spMk id="50" creationId="{A4798C7F-C8CA-4799-BF37-3AB4642CDB66}"/>
          </ac:spMkLst>
        </pc:spChg>
        <pc:spChg chg="add del">
          <ac:chgData name="Hariharaprasad R" userId="9b8fa874a3995023" providerId="Windows Live" clId="Web-{1DF2BDF2-1B3A-4CEA-928B-622D5D5B24F6}" dt="2023-09-26T12:01:22.642" v="133"/>
          <ac:spMkLst>
            <pc:docMk/>
            <pc:sldMk cId="111801199" sldId="258"/>
            <ac:spMk id="83" creationId="{216BB147-20D5-4D93-BDA5-1BC614D6A4B2}"/>
          </ac:spMkLst>
        </pc:spChg>
        <pc:spChg chg="add del">
          <ac:chgData name="Hariharaprasad R" userId="9b8fa874a3995023" providerId="Windows Live" clId="Web-{1DF2BDF2-1B3A-4CEA-928B-622D5D5B24F6}" dt="2023-09-26T12:01:22.642" v="133"/>
          <ac:spMkLst>
            <pc:docMk/>
            <pc:sldMk cId="111801199" sldId="258"/>
            <ac:spMk id="85" creationId="{0A253F60-DE40-4508-A37A-61331DF1DD5D}"/>
          </ac:spMkLst>
        </pc:spChg>
        <pc:spChg chg="add del">
          <ac:chgData name="Hariharaprasad R" userId="9b8fa874a3995023" providerId="Windows Live" clId="Web-{1DF2BDF2-1B3A-4CEA-928B-622D5D5B24F6}" dt="2023-09-26T12:01:22.642" v="133"/>
          <ac:spMkLst>
            <pc:docMk/>
            <pc:sldMk cId="111801199" sldId="258"/>
            <ac:spMk id="149" creationId="{BA6285CA-6AFA-4F27-AFB5-1B32CDE09B1A}"/>
          </ac:spMkLst>
        </pc:spChg>
        <pc:spChg chg="add del">
          <ac:chgData name="Hariharaprasad R" userId="9b8fa874a3995023" providerId="Windows Live" clId="Web-{1DF2BDF2-1B3A-4CEA-928B-622D5D5B24F6}" dt="2023-09-26T12:01:22.642" v="133"/>
          <ac:spMkLst>
            <pc:docMk/>
            <pc:sldMk cId="111801199" sldId="258"/>
            <ac:spMk id="151" creationId="{39E1977A-884A-4AAF-87EA-58A265660E1E}"/>
          </ac:spMkLst>
        </pc:spChg>
        <pc:spChg chg="add del">
          <ac:chgData name="Hariharaprasad R" userId="9b8fa874a3995023" providerId="Windows Live" clId="Web-{1DF2BDF2-1B3A-4CEA-928B-622D5D5B24F6}" dt="2023-09-26T12:01:22.642" v="133"/>
          <ac:spMkLst>
            <pc:docMk/>
            <pc:sldMk cId="111801199" sldId="258"/>
            <ac:spMk id="153" creationId="{FAD45405-D2A4-4FD5-905C-3EC7902D5A59}"/>
          </ac:spMkLst>
        </pc:spChg>
        <pc:spChg chg="add del">
          <ac:chgData name="Hariharaprasad R" userId="9b8fa874a3995023" providerId="Windows Live" clId="Web-{1DF2BDF2-1B3A-4CEA-928B-622D5D5B24F6}" dt="2023-09-26T12:01:22.642" v="133"/>
          <ac:spMkLst>
            <pc:docMk/>
            <pc:sldMk cId="111801199" sldId="258"/>
            <ac:spMk id="155" creationId="{DC2EB0AE-8020-468E-A6FE-E44AC43663A5}"/>
          </ac:spMkLst>
        </pc:spChg>
        <pc:spChg chg="add del">
          <ac:chgData name="Hariharaprasad R" userId="9b8fa874a3995023" providerId="Windows Live" clId="Web-{1DF2BDF2-1B3A-4CEA-928B-622D5D5B24F6}" dt="2023-09-26T12:01:22.642" v="133"/>
          <ac:spMkLst>
            <pc:docMk/>
            <pc:sldMk cId="111801199" sldId="258"/>
            <ac:spMk id="157" creationId="{85A9662C-1F8F-45C3-99EB-B86256F4B5EC}"/>
          </ac:spMkLst>
        </pc:spChg>
        <pc:spChg chg="add del">
          <ac:chgData name="Hariharaprasad R" userId="9b8fa874a3995023" providerId="Windows Live" clId="Web-{1DF2BDF2-1B3A-4CEA-928B-622D5D5B24F6}" dt="2023-09-26T12:01:47.611" v="135"/>
          <ac:spMkLst>
            <pc:docMk/>
            <pc:sldMk cId="111801199" sldId="258"/>
            <ac:spMk id="190" creationId="{A4798C7F-C8CA-4799-BF37-3AB4642CDB66}"/>
          </ac:spMkLst>
        </pc:spChg>
        <pc:spChg chg="add del">
          <ac:chgData name="Hariharaprasad R" userId="9b8fa874a3995023" providerId="Windows Live" clId="Web-{1DF2BDF2-1B3A-4CEA-928B-622D5D5B24F6}" dt="2023-09-26T12:01:47.611" v="135"/>
          <ac:spMkLst>
            <pc:docMk/>
            <pc:sldMk cId="111801199" sldId="258"/>
            <ac:spMk id="192" creationId="{216BB147-20D5-4D93-BDA5-1BC614D6A4B2}"/>
          </ac:spMkLst>
        </pc:spChg>
        <pc:spChg chg="add del">
          <ac:chgData name="Hariharaprasad R" userId="9b8fa874a3995023" providerId="Windows Live" clId="Web-{1DF2BDF2-1B3A-4CEA-928B-622D5D5B24F6}" dt="2023-09-26T12:01:47.611" v="135"/>
          <ac:spMkLst>
            <pc:docMk/>
            <pc:sldMk cId="111801199" sldId="258"/>
            <ac:spMk id="193" creationId="{0A253F60-DE40-4508-A37A-61331DF1DD5D}"/>
          </ac:spMkLst>
        </pc:spChg>
        <pc:spChg chg="add del">
          <ac:chgData name="Hariharaprasad R" userId="9b8fa874a3995023" providerId="Windows Live" clId="Web-{1DF2BDF2-1B3A-4CEA-928B-622D5D5B24F6}" dt="2023-09-26T12:01:47.611" v="135"/>
          <ac:spMkLst>
            <pc:docMk/>
            <pc:sldMk cId="111801199" sldId="258"/>
            <ac:spMk id="196" creationId="{BA6285CA-6AFA-4F27-AFB5-1B32CDE09B1A}"/>
          </ac:spMkLst>
        </pc:spChg>
        <pc:spChg chg="add del">
          <ac:chgData name="Hariharaprasad R" userId="9b8fa874a3995023" providerId="Windows Live" clId="Web-{1DF2BDF2-1B3A-4CEA-928B-622D5D5B24F6}" dt="2023-09-26T12:01:47.611" v="135"/>
          <ac:spMkLst>
            <pc:docMk/>
            <pc:sldMk cId="111801199" sldId="258"/>
            <ac:spMk id="197" creationId="{7F7C084A-330C-4243-AD92-F98B226F06BC}"/>
          </ac:spMkLst>
        </pc:spChg>
        <pc:spChg chg="add del">
          <ac:chgData name="Hariharaprasad R" userId="9b8fa874a3995023" providerId="Windows Live" clId="Web-{1DF2BDF2-1B3A-4CEA-928B-622D5D5B24F6}" dt="2023-09-26T12:01:47.611" v="135"/>
          <ac:spMkLst>
            <pc:docMk/>
            <pc:sldMk cId="111801199" sldId="258"/>
            <ac:spMk id="198" creationId="{7F19A9C0-8335-4ABB-91B6-396031712693}"/>
          </ac:spMkLst>
        </pc:spChg>
        <pc:spChg chg="add del">
          <ac:chgData name="Hariharaprasad R" userId="9b8fa874a3995023" providerId="Windows Live" clId="Web-{1DF2BDF2-1B3A-4CEA-928B-622D5D5B24F6}" dt="2023-09-26T12:01:47.611" v="135"/>
          <ac:spMkLst>
            <pc:docMk/>
            <pc:sldMk cId="111801199" sldId="258"/>
            <ac:spMk id="199" creationId="{7BCC6446-8462-4A63-9B6F-8F57EC40F648}"/>
          </ac:spMkLst>
        </pc:spChg>
        <pc:spChg chg="add del">
          <ac:chgData name="Hariharaprasad R" userId="9b8fa874a3995023" providerId="Windows Live" clId="Web-{1DF2BDF2-1B3A-4CEA-928B-622D5D5B24F6}" dt="2023-09-26T12:01:47.611" v="135"/>
          <ac:spMkLst>
            <pc:docMk/>
            <pc:sldMk cId="111801199" sldId="258"/>
            <ac:spMk id="200" creationId="{3BA1208A-FAFD-4827-BF3E-A6B16CA01D56}"/>
          </ac:spMkLst>
        </pc:spChg>
        <pc:grpChg chg="add del">
          <ac:chgData name="Hariharaprasad R" userId="9b8fa874a3995023" providerId="Windows Live" clId="Web-{1DF2BDF2-1B3A-4CEA-928B-622D5D5B24F6}" dt="2023-09-26T12:01:47.611" v="135"/>
          <ac:grpSpMkLst>
            <pc:docMk/>
            <pc:sldMk cId="111801199" sldId="258"/>
            <ac:grpSpMk id="16" creationId="{8323DD1D-77DE-48B2-A0A0-6265801531E5}"/>
          </ac:grpSpMkLst>
        </pc:grpChg>
        <pc:grpChg chg="add del">
          <ac:chgData name="Hariharaprasad R" userId="9b8fa874a3995023" providerId="Windows Live" clId="Web-{1DF2BDF2-1B3A-4CEA-928B-622D5D5B24F6}" dt="2023-09-26T12:01:22.642" v="133"/>
          <ac:grpSpMkLst>
            <pc:docMk/>
            <pc:sldMk cId="111801199" sldId="258"/>
            <ac:grpSpMk id="52" creationId="{87F0794B-55D3-4D2D-BDE7-4688ED321E42}"/>
          </ac:grpSpMkLst>
        </pc:grpChg>
        <pc:grpChg chg="add del">
          <ac:chgData name="Hariharaprasad R" userId="9b8fa874a3995023" providerId="Windows Live" clId="Web-{1DF2BDF2-1B3A-4CEA-928B-622D5D5B24F6}" dt="2023-09-26T12:01:22.642" v="133"/>
          <ac:grpSpMkLst>
            <pc:docMk/>
            <pc:sldMk cId="111801199" sldId="258"/>
            <ac:grpSpMk id="87" creationId="{CFB42397-759B-4110-90F9-11A099A04F18}"/>
          </ac:grpSpMkLst>
        </pc:grpChg>
        <pc:grpChg chg="add del">
          <ac:chgData name="Hariharaprasad R" userId="9b8fa874a3995023" providerId="Windows Live" clId="Web-{1DF2BDF2-1B3A-4CEA-928B-622D5D5B24F6}" dt="2023-09-26T12:01:22.642" v="133"/>
          <ac:grpSpMkLst>
            <pc:docMk/>
            <pc:sldMk cId="111801199" sldId="258"/>
            <ac:grpSpMk id="118" creationId="{9A50F0F9-04C8-47E4-AF66-B3CAF8C81917}"/>
          </ac:grpSpMkLst>
        </pc:grpChg>
        <pc:grpChg chg="add del">
          <ac:chgData name="Hariharaprasad R" userId="9b8fa874a3995023" providerId="Windows Live" clId="Web-{1DF2BDF2-1B3A-4CEA-928B-622D5D5B24F6}" dt="2023-09-26T12:01:22.642" v="133"/>
          <ac:grpSpMkLst>
            <pc:docMk/>
            <pc:sldMk cId="111801199" sldId="258"/>
            <ac:grpSpMk id="159" creationId="{F4328BEE-05E5-4848-B1DA-C64181D20FAF}"/>
          </ac:grpSpMkLst>
        </pc:grpChg>
        <pc:grpChg chg="add del">
          <ac:chgData name="Hariharaprasad R" userId="9b8fa874a3995023" providerId="Windows Live" clId="Web-{1DF2BDF2-1B3A-4CEA-928B-622D5D5B24F6}" dt="2023-09-26T12:01:47.611" v="135"/>
          <ac:grpSpMkLst>
            <pc:docMk/>
            <pc:sldMk cId="111801199" sldId="258"/>
            <ac:grpSpMk id="191" creationId="{87F0794B-55D3-4D2D-BDE7-4688ED321E42}"/>
          </ac:grpSpMkLst>
        </pc:grpChg>
        <pc:grpChg chg="add del">
          <ac:chgData name="Hariharaprasad R" userId="9b8fa874a3995023" providerId="Windows Live" clId="Web-{1DF2BDF2-1B3A-4CEA-928B-622D5D5B24F6}" dt="2023-09-26T12:01:47.611" v="135"/>
          <ac:grpSpMkLst>
            <pc:docMk/>
            <pc:sldMk cId="111801199" sldId="258"/>
            <ac:grpSpMk id="194" creationId="{CFB42397-759B-4110-90F9-11A099A04F18}"/>
          </ac:grpSpMkLst>
        </pc:grpChg>
        <pc:grpChg chg="add del">
          <ac:chgData name="Hariharaprasad R" userId="9b8fa874a3995023" providerId="Windows Live" clId="Web-{1DF2BDF2-1B3A-4CEA-928B-622D5D5B24F6}" dt="2023-09-26T12:01:47.611" v="135"/>
          <ac:grpSpMkLst>
            <pc:docMk/>
            <pc:sldMk cId="111801199" sldId="258"/>
            <ac:grpSpMk id="195" creationId="{9A50F0F9-04C8-47E4-AF66-B3CAF8C81917}"/>
          </ac:grpSpMkLst>
        </pc:grpChg>
        <pc:grpChg chg="add del">
          <ac:chgData name="Hariharaprasad R" userId="9b8fa874a3995023" providerId="Windows Live" clId="Web-{1DF2BDF2-1B3A-4CEA-928B-622D5D5B24F6}" dt="2023-09-26T12:01:47.611" v="135"/>
          <ac:grpSpMkLst>
            <pc:docMk/>
            <pc:sldMk cId="111801199" sldId="258"/>
            <ac:grpSpMk id="201" creationId="{8118ECEF-CA6A-4CB6-BCA5-59B2DB40C4AB}"/>
          </ac:grpSpMkLst>
        </pc:grpChg>
        <pc:picChg chg="add del mod ord">
          <ac:chgData name="Hariharaprasad R" userId="9b8fa874a3995023" providerId="Windows Live" clId="Web-{1DF2BDF2-1B3A-4CEA-928B-622D5D5B24F6}" dt="2023-09-26T11:56:55.292" v="109"/>
          <ac:picMkLst>
            <pc:docMk/>
            <pc:sldMk cId="111801199" sldId="258"/>
            <ac:picMk id="4" creationId="{FCAC3332-27E9-0C61-EB53-7AF98C7B0972}"/>
          </ac:picMkLst>
        </pc:picChg>
      </pc:sldChg>
      <pc:sldChg chg="addSp delSp modSp new mod setBg">
        <pc:chgData name="Hariharaprasad R" userId="9b8fa874a3995023" providerId="Windows Live" clId="Web-{1DF2BDF2-1B3A-4CEA-928B-622D5D5B24F6}" dt="2023-09-26T12:45:12.265" v="709" actId="20577"/>
        <pc:sldMkLst>
          <pc:docMk/>
          <pc:sldMk cId="3056392103" sldId="259"/>
        </pc:sldMkLst>
        <pc:spChg chg="mod">
          <ac:chgData name="Hariharaprasad R" userId="9b8fa874a3995023" providerId="Windows Live" clId="Web-{1DF2BDF2-1B3A-4CEA-928B-622D5D5B24F6}" dt="2023-09-26T12:45:12.265" v="709" actId="20577"/>
          <ac:spMkLst>
            <pc:docMk/>
            <pc:sldMk cId="3056392103" sldId="259"/>
            <ac:spMk id="2" creationId="{7E153C0E-A521-4EAC-C4E4-61AE82D88F22}"/>
          </ac:spMkLst>
        </pc:spChg>
        <pc:spChg chg="mod">
          <ac:chgData name="Hariharaprasad R" userId="9b8fa874a3995023" providerId="Windows Live" clId="Web-{1DF2BDF2-1B3A-4CEA-928B-622D5D5B24F6}" dt="2023-09-26T12:12:13.017" v="209" actId="20577"/>
          <ac:spMkLst>
            <pc:docMk/>
            <pc:sldMk cId="3056392103" sldId="259"/>
            <ac:spMk id="3" creationId="{01E1C247-334B-43A8-59EB-9FB6E1FF1DE8}"/>
          </ac:spMkLst>
        </pc:spChg>
        <pc:spChg chg="add del">
          <ac:chgData name="Hariharaprasad R" userId="9b8fa874a3995023" providerId="Windows Live" clId="Web-{1DF2BDF2-1B3A-4CEA-928B-622D5D5B24F6}" dt="2023-09-26T12:02:43.019" v="140"/>
          <ac:spMkLst>
            <pc:docMk/>
            <pc:sldMk cId="3056392103" sldId="259"/>
            <ac:spMk id="8" creationId="{1C582B07-D0F0-4B6B-A5D9-D2F192CB3A4E}"/>
          </ac:spMkLst>
        </pc:spChg>
        <pc:spChg chg="add del">
          <ac:chgData name="Hariharaprasad R" userId="9b8fa874a3995023" providerId="Windows Live" clId="Web-{1DF2BDF2-1B3A-4CEA-928B-622D5D5B24F6}" dt="2023-09-26T12:02:43.019" v="140"/>
          <ac:spMkLst>
            <pc:docMk/>
            <pc:sldMk cId="3056392103" sldId="259"/>
            <ac:spMk id="10" creationId="{21B645D3-580E-4657-9154-484648880ED5}"/>
          </ac:spMkLst>
        </pc:spChg>
        <pc:spChg chg="add del">
          <ac:chgData name="Hariharaprasad R" userId="9b8fa874a3995023" providerId="Windows Live" clId="Web-{1DF2BDF2-1B3A-4CEA-928B-622D5D5B24F6}" dt="2023-09-26T12:02:43.019" v="140"/>
          <ac:spMkLst>
            <pc:docMk/>
            <pc:sldMk cId="3056392103" sldId="259"/>
            <ac:spMk id="12" creationId="{DA1A4301-6FFC-4C82-A1FA-7634D8CAA8F5}"/>
          </ac:spMkLst>
        </pc:spChg>
        <pc:spChg chg="add del">
          <ac:chgData name="Hariharaprasad R" userId="9b8fa874a3995023" providerId="Windows Live" clId="Web-{1DF2BDF2-1B3A-4CEA-928B-622D5D5B24F6}" dt="2023-09-26T12:02:43.019" v="140"/>
          <ac:spMkLst>
            <pc:docMk/>
            <pc:sldMk cId="3056392103" sldId="259"/>
            <ac:spMk id="14" creationId="{27870DA4-44E8-43FB-940A-4AF9766959C0}"/>
          </ac:spMkLst>
        </pc:spChg>
        <pc:spChg chg="add">
          <ac:chgData name="Hariharaprasad R" userId="9b8fa874a3995023" providerId="Windows Live" clId="Web-{1DF2BDF2-1B3A-4CEA-928B-622D5D5B24F6}" dt="2023-09-26T12:02:43.035" v="141"/>
          <ac:spMkLst>
            <pc:docMk/>
            <pc:sldMk cId="3056392103" sldId="259"/>
            <ac:spMk id="47" creationId="{1C582B07-D0F0-4B6B-A5D9-D2F192CB3A4E}"/>
          </ac:spMkLst>
        </pc:spChg>
        <pc:spChg chg="add">
          <ac:chgData name="Hariharaprasad R" userId="9b8fa874a3995023" providerId="Windows Live" clId="Web-{1DF2BDF2-1B3A-4CEA-928B-622D5D5B24F6}" dt="2023-09-26T12:02:43.035" v="141"/>
          <ac:spMkLst>
            <pc:docMk/>
            <pc:sldMk cId="3056392103" sldId="259"/>
            <ac:spMk id="48" creationId="{181CC2FD-F5D2-4415-8486-46858CC427A4}"/>
          </ac:spMkLst>
        </pc:spChg>
        <pc:spChg chg="add">
          <ac:chgData name="Hariharaprasad R" userId="9b8fa874a3995023" providerId="Windows Live" clId="Web-{1DF2BDF2-1B3A-4CEA-928B-622D5D5B24F6}" dt="2023-09-26T12:02:43.035" v="141"/>
          <ac:spMkLst>
            <pc:docMk/>
            <pc:sldMk cId="3056392103" sldId="259"/>
            <ac:spMk id="49" creationId="{DA1A4301-6FFC-4C82-A1FA-7634D8CAA8F5}"/>
          </ac:spMkLst>
        </pc:spChg>
        <pc:spChg chg="add">
          <ac:chgData name="Hariharaprasad R" userId="9b8fa874a3995023" providerId="Windows Live" clId="Web-{1DF2BDF2-1B3A-4CEA-928B-622D5D5B24F6}" dt="2023-09-26T12:02:43.035" v="141"/>
          <ac:spMkLst>
            <pc:docMk/>
            <pc:sldMk cId="3056392103" sldId="259"/>
            <ac:spMk id="50" creationId="{E1063619-981B-4E62-A26E-E345BB3080BA}"/>
          </ac:spMkLst>
        </pc:spChg>
        <pc:grpChg chg="add del">
          <ac:chgData name="Hariharaprasad R" userId="9b8fa874a3995023" providerId="Windows Live" clId="Web-{1DF2BDF2-1B3A-4CEA-928B-622D5D5B24F6}" dt="2023-09-26T12:02:43.019" v="140"/>
          <ac:grpSpMkLst>
            <pc:docMk/>
            <pc:sldMk cId="3056392103" sldId="259"/>
            <ac:grpSpMk id="16" creationId="{8323DD1D-77DE-48B2-A0A0-6265801531E5}"/>
          </ac:grpSpMkLst>
        </pc:grpChg>
        <pc:grpChg chg="add">
          <ac:chgData name="Hariharaprasad R" userId="9b8fa874a3995023" providerId="Windows Live" clId="Web-{1DF2BDF2-1B3A-4CEA-928B-622D5D5B24F6}" dt="2023-09-26T12:02:43.035" v="141"/>
          <ac:grpSpMkLst>
            <pc:docMk/>
            <pc:sldMk cId="3056392103" sldId="259"/>
            <ac:grpSpMk id="51" creationId="{8323DD1D-77DE-48B2-A0A0-6265801531E5}"/>
          </ac:grpSpMkLst>
        </pc:grpChg>
      </pc:sldChg>
      <pc:sldChg chg="addSp delSp modSp new mod setBg">
        <pc:chgData name="Hariharaprasad R" userId="9b8fa874a3995023" providerId="Windows Live" clId="Web-{1DF2BDF2-1B3A-4CEA-928B-622D5D5B24F6}" dt="2023-09-26T12:17:48.681" v="244" actId="14100"/>
        <pc:sldMkLst>
          <pc:docMk/>
          <pc:sldMk cId="1243591976" sldId="260"/>
        </pc:sldMkLst>
        <pc:spChg chg="mod">
          <ac:chgData name="Hariharaprasad R" userId="9b8fa874a3995023" providerId="Windows Live" clId="Web-{1DF2BDF2-1B3A-4CEA-928B-622D5D5B24F6}" dt="2023-09-26T12:17:48.681" v="244" actId="14100"/>
          <ac:spMkLst>
            <pc:docMk/>
            <pc:sldMk cId="1243591976" sldId="260"/>
            <ac:spMk id="2" creationId="{1F66171B-F2D0-EE1E-BD2B-C07DF0540856}"/>
          </ac:spMkLst>
        </pc:spChg>
        <pc:spChg chg="del mod">
          <ac:chgData name="Hariharaprasad R" userId="9b8fa874a3995023" providerId="Windows Live" clId="Web-{1DF2BDF2-1B3A-4CEA-928B-622D5D5B24F6}" dt="2023-09-26T12:15:08.161" v="217"/>
          <ac:spMkLst>
            <pc:docMk/>
            <pc:sldMk cId="1243591976" sldId="260"/>
            <ac:spMk id="3" creationId="{30339EBD-750F-49D4-DD26-BD650858BBDF}"/>
          </ac:spMkLst>
        </pc:spChg>
        <pc:spChg chg="add">
          <ac:chgData name="Hariharaprasad R" userId="9b8fa874a3995023" providerId="Windows Live" clId="Web-{1DF2BDF2-1B3A-4CEA-928B-622D5D5B24F6}" dt="2023-09-26T12:12:22.189" v="211"/>
          <ac:spMkLst>
            <pc:docMk/>
            <pc:sldMk cId="1243591976" sldId="260"/>
            <ac:spMk id="8" creationId="{1C582B07-D0F0-4B6B-A5D9-D2F192CB3A4E}"/>
          </ac:spMkLst>
        </pc:spChg>
        <pc:spChg chg="add">
          <ac:chgData name="Hariharaprasad R" userId="9b8fa874a3995023" providerId="Windows Live" clId="Web-{1DF2BDF2-1B3A-4CEA-928B-622D5D5B24F6}" dt="2023-09-26T12:12:22.189" v="211"/>
          <ac:spMkLst>
            <pc:docMk/>
            <pc:sldMk cId="1243591976" sldId="260"/>
            <ac:spMk id="10" creationId="{181CC2FD-F5D2-4415-8486-46858CC427A4}"/>
          </ac:spMkLst>
        </pc:spChg>
        <pc:spChg chg="add">
          <ac:chgData name="Hariharaprasad R" userId="9b8fa874a3995023" providerId="Windows Live" clId="Web-{1DF2BDF2-1B3A-4CEA-928B-622D5D5B24F6}" dt="2023-09-26T12:12:22.189" v="211"/>
          <ac:spMkLst>
            <pc:docMk/>
            <pc:sldMk cId="1243591976" sldId="260"/>
            <ac:spMk id="12" creationId="{DA1A4301-6FFC-4C82-A1FA-7634D8CAA8F5}"/>
          </ac:spMkLst>
        </pc:spChg>
        <pc:spChg chg="add">
          <ac:chgData name="Hariharaprasad R" userId="9b8fa874a3995023" providerId="Windows Live" clId="Web-{1DF2BDF2-1B3A-4CEA-928B-622D5D5B24F6}" dt="2023-09-26T12:12:22.189" v="211"/>
          <ac:spMkLst>
            <pc:docMk/>
            <pc:sldMk cId="1243591976" sldId="260"/>
            <ac:spMk id="14" creationId="{E1063619-981B-4E62-A26E-E345BB3080BA}"/>
          </ac:spMkLst>
        </pc:spChg>
        <pc:grpChg chg="add">
          <ac:chgData name="Hariharaprasad R" userId="9b8fa874a3995023" providerId="Windows Live" clId="Web-{1DF2BDF2-1B3A-4CEA-928B-622D5D5B24F6}" dt="2023-09-26T12:12:22.189" v="211"/>
          <ac:grpSpMkLst>
            <pc:docMk/>
            <pc:sldMk cId="1243591976" sldId="260"/>
            <ac:grpSpMk id="16" creationId="{8323DD1D-77DE-48B2-A0A0-6265801531E5}"/>
          </ac:grpSpMkLst>
        </pc:grpChg>
      </pc:sldChg>
      <pc:sldChg chg="addSp delSp modSp new mod setBg">
        <pc:chgData name="Hariharaprasad R" userId="9b8fa874a3995023" providerId="Windows Live" clId="Web-{1DF2BDF2-1B3A-4CEA-928B-622D5D5B24F6}" dt="2023-09-26T12:36:18.441" v="580" actId="20577"/>
        <pc:sldMkLst>
          <pc:docMk/>
          <pc:sldMk cId="626827314" sldId="261"/>
        </pc:sldMkLst>
        <pc:spChg chg="mod">
          <ac:chgData name="Hariharaprasad R" userId="9b8fa874a3995023" providerId="Windows Live" clId="Web-{1DF2BDF2-1B3A-4CEA-928B-622D5D5B24F6}" dt="2023-09-26T12:36:18.441" v="580" actId="20577"/>
          <ac:spMkLst>
            <pc:docMk/>
            <pc:sldMk cId="626827314" sldId="261"/>
            <ac:spMk id="2" creationId="{33167F18-BB05-1D6A-4024-10077E20D07C}"/>
          </ac:spMkLst>
        </pc:spChg>
        <pc:spChg chg="del mod">
          <ac:chgData name="Hariharaprasad R" userId="9b8fa874a3995023" providerId="Windows Live" clId="Web-{1DF2BDF2-1B3A-4CEA-928B-622D5D5B24F6}" dt="2023-09-26T12:18:19.759" v="247"/>
          <ac:spMkLst>
            <pc:docMk/>
            <pc:sldMk cId="626827314" sldId="261"/>
            <ac:spMk id="3" creationId="{4DFF2121-D892-AE12-1A3F-E55C1669EF20}"/>
          </ac:spMkLst>
        </pc:spChg>
        <pc:spChg chg="add mod">
          <ac:chgData name="Hariharaprasad R" userId="9b8fa874a3995023" providerId="Windows Live" clId="Web-{1DF2BDF2-1B3A-4CEA-928B-622D5D5B24F6}" dt="2023-09-26T12:19:01.604" v="253" actId="20577"/>
          <ac:spMkLst>
            <pc:docMk/>
            <pc:sldMk cId="626827314" sldId="261"/>
            <ac:spMk id="4" creationId="{77655E26-D74F-A9A5-8CF1-E77E24B4F52E}"/>
          </ac:spMkLst>
        </pc:spChg>
        <pc:spChg chg="add">
          <ac:chgData name="Hariharaprasad R" userId="9b8fa874a3995023" providerId="Windows Live" clId="Web-{1DF2BDF2-1B3A-4CEA-928B-622D5D5B24F6}" dt="2023-09-26T12:17:59.525" v="246"/>
          <ac:spMkLst>
            <pc:docMk/>
            <pc:sldMk cId="626827314" sldId="261"/>
            <ac:spMk id="8" creationId="{1C582B07-D0F0-4B6B-A5D9-D2F192CB3A4E}"/>
          </ac:spMkLst>
        </pc:spChg>
        <pc:spChg chg="add">
          <ac:chgData name="Hariharaprasad R" userId="9b8fa874a3995023" providerId="Windows Live" clId="Web-{1DF2BDF2-1B3A-4CEA-928B-622D5D5B24F6}" dt="2023-09-26T12:17:59.525" v="246"/>
          <ac:spMkLst>
            <pc:docMk/>
            <pc:sldMk cId="626827314" sldId="261"/>
            <ac:spMk id="10" creationId="{181CC2FD-F5D2-4415-8486-46858CC427A4}"/>
          </ac:spMkLst>
        </pc:spChg>
        <pc:spChg chg="add">
          <ac:chgData name="Hariharaprasad R" userId="9b8fa874a3995023" providerId="Windows Live" clId="Web-{1DF2BDF2-1B3A-4CEA-928B-622D5D5B24F6}" dt="2023-09-26T12:17:59.525" v="246"/>
          <ac:spMkLst>
            <pc:docMk/>
            <pc:sldMk cId="626827314" sldId="261"/>
            <ac:spMk id="12" creationId="{DA1A4301-6FFC-4C82-A1FA-7634D8CAA8F5}"/>
          </ac:spMkLst>
        </pc:spChg>
        <pc:spChg chg="add">
          <ac:chgData name="Hariharaprasad R" userId="9b8fa874a3995023" providerId="Windows Live" clId="Web-{1DF2BDF2-1B3A-4CEA-928B-622D5D5B24F6}" dt="2023-09-26T12:17:59.525" v="246"/>
          <ac:spMkLst>
            <pc:docMk/>
            <pc:sldMk cId="626827314" sldId="261"/>
            <ac:spMk id="14" creationId="{E1063619-981B-4E62-A26E-E345BB3080BA}"/>
          </ac:spMkLst>
        </pc:spChg>
        <pc:grpChg chg="add">
          <ac:chgData name="Hariharaprasad R" userId="9b8fa874a3995023" providerId="Windows Live" clId="Web-{1DF2BDF2-1B3A-4CEA-928B-622D5D5B24F6}" dt="2023-09-26T12:17:59.525" v="246"/>
          <ac:grpSpMkLst>
            <pc:docMk/>
            <pc:sldMk cId="626827314" sldId="261"/>
            <ac:grpSpMk id="16" creationId="{8323DD1D-77DE-48B2-A0A0-6265801531E5}"/>
          </ac:grpSpMkLst>
        </pc:grpChg>
      </pc:sldChg>
      <pc:sldChg chg="addSp modSp new mod ord setBg">
        <pc:chgData name="Hariharaprasad R" userId="9b8fa874a3995023" providerId="Windows Live" clId="Web-{1DF2BDF2-1B3A-4CEA-928B-622D5D5B24F6}" dt="2023-09-26T12:44:44.780" v="707"/>
        <pc:sldMkLst>
          <pc:docMk/>
          <pc:sldMk cId="1776132018" sldId="262"/>
        </pc:sldMkLst>
        <pc:spChg chg="mod">
          <ac:chgData name="Hariharaprasad R" userId="9b8fa874a3995023" providerId="Windows Live" clId="Web-{1DF2BDF2-1B3A-4CEA-928B-622D5D5B24F6}" dt="2023-09-26T12:24:07.596" v="305" actId="20577"/>
          <ac:spMkLst>
            <pc:docMk/>
            <pc:sldMk cId="1776132018" sldId="262"/>
            <ac:spMk id="2" creationId="{1F737C6C-6023-7220-B2F5-C7D16CCB49AC}"/>
          </ac:spMkLst>
        </pc:spChg>
        <pc:spChg chg="mod">
          <ac:chgData name="Hariharaprasad R" userId="9b8fa874a3995023" providerId="Windows Live" clId="Web-{1DF2BDF2-1B3A-4CEA-928B-622D5D5B24F6}" dt="2023-09-26T12:34:52.798" v="556" actId="20577"/>
          <ac:spMkLst>
            <pc:docMk/>
            <pc:sldMk cId="1776132018" sldId="262"/>
            <ac:spMk id="3" creationId="{F85BD36B-1DAC-A4B7-AD84-5C640BAFF07E}"/>
          </ac:spMkLst>
        </pc:spChg>
        <pc:spChg chg="add mod">
          <ac:chgData name="Hariharaprasad R" userId="9b8fa874a3995023" providerId="Windows Live" clId="Web-{1DF2BDF2-1B3A-4CEA-928B-622D5D5B24F6}" dt="2023-09-26T12:35:58.675" v="579" actId="20577"/>
          <ac:spMkLst>
            <pc:docMk/>
            <pc:sldMk cId="1776132018" sldId="262"/>
            <ac:spMk id="4" creationId="{9A937B1C-E840-40E5-80D4-6D01A1D18137}"/>
          </ac:spMkLst>
        </pc:spChg>
        <pc:spChg chg="add">
          <ac:chgData name="Hariharaprasad R" userId="9b8fa874a3995023" providerId="Windows Live" clId="Web-{1DF2BDF2-1B3A-4CEA-928B-622D5D5B24F6}" dt="2023-09-26T12:21:28.717" v="293"/>
          <ac:spMkLst>
            <pc:docMk/>
            <pc:sldMk cId="1776132018" sldId="262"/>
            <ac:spMk id="8" creationId="{1C582B07-D0F0-4B6B-A5D9-D2F192CB3A4E}"/>
          </ac:spMkLst>
        </pc:spChg>
        <pc:spChg chg="add">
          <ac:chgData name="Hariharaprasad R" userId="9b8fa874a3995023" providerId="Windows Live" clId="Web-{1DF2BDF2-1B3A-4CEA-928B-622D5D5B24F6}" dt="2023-09-26T12:21:28.717" v="293"/>
          <ac:spMkLst>
            <pc:docMk/>
            <pc:sldMk cId="1776132018" sldId="262"/>
            <ac:spMk id="10" creationId="{181CC2FD-F5D2-4415-8486-46858CC427A4}"/>
          </ac:spMkLst>
        </pc:spChg>
        <pc:spChg chg="add">
          <ac:chgData name="Hariharaprasad R" userId="9b8fa874a3995023" providerId="Windows Live" clId="Web-{1DF2BDF2-1B3A-4CEA-928B-622D5D5B24F6}" dt="2023-09-26T12:21:28.717" v="293"/>
          <ac:spMkLst>
            <pc:docMk/>
            <pc:sldMk cId="1776132018" sldId="262"/>
            <ac:spMk id="12" creationId="{DA1A4301-6FFC-4C82-A1FA-7634D8CAA8F5}"/>
          </ac:spMkLst>
        </pc:spChg>
        <pc:spChg chg="add">
          <ac:chgData name="Hariharaprasad R" userId="9b8fa874a3995023" providerId="Windows Live" clId="Web-{1DF2BDF2-1B3A-4CEA-928B-622D5D5B24F6}" dt="2023-09-26T12:21:28.717" v="293"/>
          <ac:spMkLst>
            <pc:docMk/>
            <pc:sldMk cId="1776132018" sldId="262"/>
            <ac:spMk id="14" creationId="{E1063619-981B-4E62-A26E-E345BB3080BA}"/>
          </ac:spMkLst>
        </pc:spChg>
        <pc:grpChg chg="add">
          <ac:chgData name="Hariharaprasad R" userId="9b8fa874a3995023" providerId="Windows Live" clId="Web-{1DF2BDF2-1B3A-4CEA-928B-622D5D5B24F6}" dt="2023-09-26T12:21:28.717" v="293"/>
          <ac:grpSpMkLst>
            <pc:docMk/>
            <pc:sldMk cId="1776132018" sldId="262"/>
            <ac:grpSpMk id="16" creationId="{8323DD1D-77DE-48B2-A0A0-6265801531E5}"/>
          </ac:grpSpMkLst>
        </pc:grpChg>
      </pc:sldChg>
      <pc:sldChg chg="addSp modSp new mod setBg">
        <pc:chgData name="Hariharaprasad R" userId="9b8fa874a3995023" providerId="Windows Live" clId="Web-{1DF2BDF2-1B3A-4CEA-928B-622D5D5B24F6}" dt="2023-09-26T12:41:40.089" v="695" actId="20577"/>
        <pc:sldMkLst>
          <pc:docMk/>
          <pc:sldMk cId="1197100940" sldId="263"/>
        </pc:sldMkLst>
        <pc:spChg chg="mod">
          <ac:chgData name="Hariharaprasad R" userId="9b8fa874a3995023" providerId="Windows Live" clId="Web-{1DF2BDF2-1B3A-4CEA-928B-622D5D5B24F6}" dt="2023-09-26T12:37:46.161" v="586" actId="20577"/>
          <ac:spMkLst>
            <pc:docMk/>
            <pc:sldMk cId="1197100940" sldId="263"/>
            <ac:spMk id="2" creationId="{E7202B76-13D8-7423-BC11-E9BEF67450F8}"/>
          </ac:spMkLst>
        </pc:spChg>
        <pc:spChg chg="mod">
          <ac:chgData name="Hariharaprasad R" userId="9b8fa874a3995023" providerId="Windows Live" clId="Web-{1DF2BDF2-1B3A-4CEA-928B-622D5D5B24F6}" dt="2023-09-26T12:41:40.089" v="695" actId="20577"/>
          <ac:spMkLst>
            <pc:docMk/>
            <pc:sldMk cId="1197100940" sldId="263"/>
            <ac:spMk id="3" creationId="{EC1ECADC-53FC-7C06-C45C-C64F876635C9}"/>
          </ac:spMkLst>
        </pc:spChg>
        <pc:spChg chg="add">
          <ac:chgData name="Hariharaprasad R" userId="9b8fa874a3995023" providerId="Windows Live" clId="Web-{1DF2BDF2-1B3A-4CEA-928B-622D5D5B24F6}" dt="2023-09-26T12:32:28.951" v="530"/>
          <ac:spMkLst>
            <pc:docMk/>
            <pc:sldMk cId="1197100940" sldId="263"/>
            <ac:spMk id="8" creationId="{1C582B07-D0F0-4B6B-A5D9-D2F192CB3A4E}"/>
          </ac:spMkLst>
        </pc:spChg>
        <pc:spChg chg="add">
          <ac:chgData name="Hariharaprasad R" userId="9b8fa874a3995023" providerId="Windows Live" clId="Web-{1DF2BDF2-1B3A-4CEA-928B-622D5D5B24F6}" dt="2023-09-26T12:32:28.951" v="530"/>
          <ac:spMkLst>
            <pc:docMk/>
            <pc:sldMk cId="1197100940" sldId="263"/>
            <ac:spMk id="10" creationId="{181CC2FD-F5D2-4415-8486-46858CC427A4}"/>
          </ac:spMkLst>
        </pc:spChg>
        <pc:spChg chg="add">
          <ac:chgData name="Hariharaprasad R" userId="9b8fa874a3995023" providerId="Windows Live" clId="Web-{1DF2BDF2-1B3A-4CEA-928B-622D5D5B24F6}" dt="2023-09-26T12:32:28.951" v="530"/>
          <ac:spMkLst>
            <pc:docMk/>
            <pc:sldMk cId="1197100940" sldId="263"/>
            <ac:spMk id="12" creationId="{DA1A4301-6FFC-4C82-A1FA-7634D8CAA8F5}"/>
          </ac:spMkLst>
        </pc:spChg>
        <pc:spChg chg="add">
          <ac:chgData name="Hariharaprasad R" userId="9b8fa874a3995023" providerId="Windows Live" clId="Web-{1DF2BDF2-1B3A-4CEA-928B-622D5D5B24F6}" dt="2023-09-26T12:32:28.951" v="530"/>
          <ac:spMkLst>
            <pc:docMk/>
            <pc:sldMk cId="1197100940" sldId="263"/>
            <ac:spMk id="14" creationId="{E1063619-981B-4E62-A26E-E345BB3080BA}"/>
          </ac:spMkLst>
        </pc:spChg>
        <pc:grpChg chg="add">
          <ac:chgData name="Hariharaprasad R" userId="9b8fa874a3995023" providerId="Windows Live" clId="Web-{1DF2BDF2-1B3A-4CEA-928B-622D5D5B24F6}" dt="2023-09-26T12:32:28.951" v="530"/>
          <ac:grpSpMkLst>
            <pc:docMk/>
            <pc:sldMk cId="1197100940" sldId="263"/>
            <ac:grpSpMk id="16" creationId="{8323DD1D-77DE-48B2-A0A0-6265801531E5}"/>
          </ac:grpSpMkLst>
        </pc:grpChg>
      </pc:sldChg>
      <pc:sldChg chg="addSp delSp modSp new mod setBg">
        <pc:chgData name="Hariharaprasad R" userId="9b8fa874a3995023" providerId="Windows Live" clId="Web-{1DF2BDF2-1B3A-4CEA-928B-622D5D5B24F6}" dt="2023-09-26T12:43:45.420" v="705" actId="14100"/>
        <pc:sldMkLst>
          <pc:docMk/>
          <pc:sldMk cId="2126455762" sldId="264"/>
        </pc:sldMkLst>
        <pc:spChg chg="mod">
          <ac:chgData name="Hariharaprasad R" userId="9b8fa874a3995023" providerId="Windows Live" clId="Web-{1DF2BDF2-1B3A-4CEA-928B-622D5D5B24F6}" dt="2023-09-26T12:43:45.420" v="705" actId="14100"/>
          <ac:spMkLst>
            <pc:docMk/>
            <pc:sldMk cId="2126455762" sldId="264"/>
            <ac:spMk id="2" creationId="{934F5CDD-B5C6-8BDF-220C-25F71EB4F7D1}"/>
          </ac:spMkLst>
        </pc:spChg>
        <pc:spChg chg="del mod">
          <ac:chgData name="Hariharaprasad R" userId="9b8fa874a3995023" providerId="Windows Live" clId="Web-{1DF2BDF2-1B3A-4CEA-928B-622D5D5B24F6}" dt="2023-09-26T12:42:57.559" v="699"/>
          <ac:spMkLst>
            <pc:docMk/>
            <pc:sldMk cId="2126455762" sldId="264"/>
            <ac:spMk id="3" creationId="{C307230A-672A-C591-4F3D-70C34997685E}"/>
          </ac:spMkLst>
        </pc:spChg>
        <pc:spChg chg="add del">
          <ac:chgData name="Hariharaprasad R" userId="9b8fa874a3995023" providerId="Windows Live" clId="Web-{1DF2BDF2-1B3A-4CEA-928B-622D5D5B24F6}" dt="2023-09-26T12:42:57.512" v="698"/>
          <ac:spMkLst>
            <pc:docMk/>
            <pc:sldMk cId="2126455762" sldId="264"/>
            <ac:spMk id="8" creationId="{1C582B07-D0F0-4B6B-A5D9-D2F192CB3A4E}"/>
          </ac:spMkLst>
        </pc:spChg>
        <pc:spChg chg="add del">
          <ac:chgData name="Hariharaprasad R" userId="9b8fa874a3995023" providerId="Windows Live" clId="Web-{1DF2BDF2-1B3A-4CEA-928B-622D5D5B24F6}" dt="2023-09-26T12:42:57.512" v="698"/>
          <ac:spMkLst>
            <pc:docMk/>
            <pc:sldMk cId="2126455762" sldId="264"/>
            <ac:spMk id="10" creationId="{181CC2FD-F5D2-4415-8486-46858CC427A4}"/>
          </ac:spMkLst>
        </pc:spChg>
        <pc:spChg chg="add del">
          <ac:chgData name="Hariharaprasad R" userId="9b8fa874a3995023" providerId="Windows Live" clId="Web-{1DF2BDF2-1B3A-4CEA-928B-622D5D5B24F6}" dt="2023-09-26T12:42:57.512" v="698"/>
          <ac:spMkLst>
            <pc:docMk/>
            <pc:sldMk cId="2126455762" sldId="264"/>
            <ac:spMk id="12" creationId="{DA1A4301-6FFC-4C82-A1FA-7634D8CAA8F5}"/>
          </ac:spMkLst>
        </pc:spChg>
        <pc:spChg chg="add del">
          <ac:chgData name="Hariharaprasad R" userId="9b8fa874a3995023" providerId="Windows Live" clId="Web-{1DF2BDF2-1B3A-4CEA-928B-622D5D5B24F6}" dt="2023-09-26T12:42:57.512" v="698"/>
          <ac:spMkLst>
            <pc:docMk/>
            <pc:sldMk cId="2126455762" sldId="264"/>
            <ac:spMk id="14" creationId="{E1063619-981B-4E62-A26E-E345BB3080BA}"/>
          </ac:spMkLst>
        </pc:spChg>
        <pc:spChg chg="add del">
          <ac:chgData name="Hariharaprasad R" userId="9b8fa874a3995023" providerId="Windows Live" clId="Web-{1DF2BDF2-1B3A-4CEA-928B-622D5D5B24F6}" dt="2023-09-26T12:43:26.216" v="704"/>
          <ac:spMkLst>
            <pc:docMk/>
            <pc:sldMk cId="2126455762" sldId="264"/>
            <ac:spMk id="41" creationId="{216BB147-20D5-4D93-BDA5-1BC614D6A4B2}"/>
          </ac:spMkLst>
        </pc:spChg>
        <pc:spChg chg="add del">
          <ac:chgData name="Hariharaprasad R" userId="9b8fa874a3995023" providerId="Windows Live" clId="Web-{1DF2BDF2-1B3A-4CEA-928B-622D5D5B24F6}" dt="2023-09-26T12:43:26.216" v="704"/>
          <ac:spMkLst>
            <pc:docMk/>
            <pc:sldMk cId="2126455762" sldId="264"/>
            <ac:spMk id="43" creationId="{0A253F60-DE40-4508-A37A-61331DF1DD5D}"/>
          </ac:spMkLst>
        </pc:spChg>
        <pc:spChg chg="add del">
          <ac:chgData name="Hariharaprasad R" userId="9b8fa874a3995023" providerId="Windows Live" clId="Web-{1DF2BDF2-1B3A-4CEA-928B-622D5D5B24F6}" dt="2023-09-26T12:43:26.216" v="704"/>
          <ac:spMkLst>
            <pc:docMk/>
            <pc:sldMk cId="2126455762" sldId="264"/>
            <ac:spMk id="75" creationId="{A4798C7F-C8CA-4799-BF37-3AB4642CDB66}"/>
          </ac:spMkLst>
        </pc:spChg>
        <pc:spChg chg="add del">
          <ac:chgData name="Hariharaprasad R" userId="9b8fa874a3995023" providerId="Windows Live" clId="Web-{1DF2BDF2-1B3A-4CEA-928B-622D5D5B24F6}" dt="2023-09-26T12:43:26.216" v="704"/>
          <ac:spMkLst>
            <pc:docMk/>
            <pc:sldMk cId="2126455762" sldId="264"/>
            <ac:spMk id="107" creationId="{BA6285CA-6AFA-4F27-AFB5-1B32CDE09B1A}"/>
          </ac:spMkLst>
        </pc:spChg>
        <pc:spChg chg="add del">
          <ac:chgData name="Hariharaprasad R" userId="9b8fa874a3995023" providerId="Windows Live" clId="Web-{1DF2BDF2-1B3A-4CEA-928B-622D5D5B24F6}" dt="2023-09-26T12:43:26.216" v="704"/>
          <ac:spMkLst>
            <pc:docMk/>
            <pc:sldMk cId="2126455762" sldId="264"/>
            <ac:spMk id="109" creationId="{7F7C084A-330C-4243-AD92-F98B226F06BC}"/>
          </ac:spMkLst>
        </pc:spChg>
        <pc:spChg chg="add del">
          <ac:chgData name="Hariharaprasad R" userId="9b8fa874a3995023" providerId="Windows Live" clId="Web-{1DF2BDF2-1B3A-4CEA-928B-622D5D5B24F6}" dt="2023-09-26T12:43:26.216" v="704"/>
          <ac:spMkLst>
            <pc:docMk/>
            <pc:sldMk cId="2126455762" sldId="264"/>
            <ac:spMk id="111" creationId="{7F19A9C0-8335-4ABB-91B6-396031712693}"/>
          </ac:spMkLst>
        </pc:spChg>
        <pc:spChg chg="add del">
          <ac:chgData name="Hariharaprasad R" userId="9b8fa874a3995023" providerId="Windows Live" clId="Web-{1DF2BDF2-1B3A-4CEA-928B-622D5D5B24F6}" dt="2023-09-26T12:43:26.216" v="704"/>
          <ac:spMkLst>
            <pc:docMk/>
            <pc:sldMk cId="2126455762" sldId="264"/>
            <ac:spMk id="113" creationId="{7BCC6446-8462-4A63-9B6F-8F57EC40F648}"/>
          </ac:spMkLst>
        </pc:spChg>
        <pc:spChg chg="add del">
          <ac:chgData name="Hariharaprasad R" userId="9b8fa874a3995023" providerId="Windows Live" clId="Web-{1DF2BDF2-1B3A-4CEA-928B-622D5D5B24F6}" dt="2023-09-26T12:43:26.216" v="704"/>
          <ac:spMkLst>
            <pc:docMk/>
            <pc:sldMk cId="2126455762" sldId="264"/>
            <ac:spMk id="115" creationId="{3BA1208A-FAFD-4827-BF3E-A6B16CA01D56}"/>
          </ac:spMkLst>
        </pc:spChg>
        <pc:spChg chg="add">
          <ac:chgData name="Hariharaprasad R" userId="9b8fa874a3995023" providerId="Windows Live" clId="Web-{1DF2BDF2-1B3A-4CEA-928B-622D5D5B24F6}" dt="2023-09-26T12:43:26.216" v="704"/>
          <ac:spMkLst>
            <pc:docMk/>
            <pc:sldMk cId="2126455762" sldId="264"/>
            <ac:spMk id="151" creationId="{A4798C7F-C8CA-4799-BF37-3AB4642CDB66}"/>
          </ac:spMkLst>
        </pc:spChg>
        <pc:spChg chg="add">
          <ac:chgData name="Hariharaprasad R" userId="9b8fa874a3995023" providerId="Windows Live" clId="Web-{1DF2BDF2-1B3A-4CEA-928B-622D5D5B24F6}" dt="2023-09-26T12:43:26.216" v="704"/>
          <ac:spMkLst>
            <pc:docMk/>
            <pc:sldMk cId="2126455762" sldId="264"/>
            <ac:spMk id="184" creationId="{216BB147-20D5-4D93-BDA5-1BC614D6A4B2}"/>
          </ac:spMkLst>
        </pc:spChg>
        <pc:spChg chg="add">
          <ac:chgData name="Hariharaprasad R" userId="9b8fa874a3995023" providerId="Windows Live" clId="Web-{1DF2BDF2-1B3A-4CEA-928B-622D5D5B24F6}" dt="2023-09-26T12:43:26.216" v="704"/>
          <ac:spMkLst>
            <pc:docMk/>
            <pc:sldMk cId="2126455762" sldId="264"/>
            <ac:spMk id="186" creationId="{0A253F60-DE40-4508-A37A-61331DF1DD5D}"/>
          </ac:spMkLst>
        </pc:spChg>
        <pc:spChg chg="add">
          <ac:chgData name="Hariharaprasad R" userId="9b8fa874a3995023" providerId="Windows Live" clId="Web-{1DF2BDF2-1B3A-4CEA-928B-622D5D5B24F6}" dt="2023-09-26T12:43:26.216" v="704"/>
          <ac:spMkLst>
            <pc:docMk/>
            <pc:sldMk cId="2126455762" sldId="264"/>
            <ac:spMk id="250" creationId="{BA6285CA-6AFA-4F27-AFB5-1B32CDE09B1A}"/>
          </ac:spMkLst>
        </pc:spChg>
        <pc:spChg chg="add">
          <ac:chgData name="Hariharaprasad R" userId="9b8fa874a3995023" providerId="Windows Live" clId="Web-{1DF2BDF2-1B3A-4CEA-928B-622D5D5B24F6}" dt="2023-09-26T12:43:26.216" v="704"/>
          <ac:spMkLst>
            <pc:docMk/>
            <pc:sldMk cId="2126455762" sldId="264"/>
            <ac:spMk id="252" creationId="{7F7C084A-330C-4243-AD92-F98B226F06BC}"/>
          </ac:spMkLst>
        </pc:spChg>
        <pc:spChg chg="add">
          <ac:chgData name="Hariharaprasad R" userId="9b8fa874a3995023" providerId="Windows Live" clId="Web-{1DF2BDF2-1B3A-4CEA-928B-622D5D5B24F6}" dt="2023-09-26T12:43:26.216" v="704"/>
          <ac:spMkLst>
            <pc:docMk/>
            <pc:sldMk cId="2126455762" sldId="264"/>
            <ac:spMk id="254" creationId="{7F19A9C0-8335-4ABB-91B6-396031712693}"/>
          </ac:spMkLst>
        </pc:spChg>
        <pc:spChg chg="add">
          <ac:chgData name="Hariharaprasad R" userId="9b8fa874a3995023" providerId="Windows Live" clId="Web-{1DF2BDF2-1B3A-4CEA-928B-622D5D5B24F6}" dt="2023-09-26T12:43:26.216" v="704"/>
          <ac:spMkLst>
            <pc:docMk/>
            <pc:sldMk cId="2126455762" sldId="264"/>
            <ac:spMk id="256" creationId="{7BCC6446-8462-4A63-9B6F-8F57EC40F648}"/>
          </ac:spMkLst>
        </pc:spChg>
        <pc:spChg chg="add">
          <ac:chgData name="Hariharaprasad R" userId="9b8fa874a3995023" providerId="Windows Live" clId="Web-{1DF2BDF2-1B3A-4CEA-928B-622D5D5B24F6}" dt="2023-09-26T12:43:26.216" v="704"/>
          <ac:spMkLst>
            <pc:docMk/>
            <pc:sldMk cId="2126455762" sldId="264"/>
            <ac:spMk id="258" creationId="{3BA1208A-FAFD-4827-BF3E-A6B16CA01D56}"/>
          </ac:spMkLst>
        </pc:spChg>
        <pc:grpChg chg="add del">
          <ac:chgData name="Hariharaprasad R" userId="9b8fa874a3995023" providerId="Windows Live" clId="Web-{1DF2BDF2-1B3A-4CEA-928B-622D5D5B24F6}" dt="2023-09-26T12:42:57.512" v="698"/>
          <ac:grpSpMkLst>
            <pc:docMk/>
            <pc:sldMk cId="2126455762" sldId="264"/>
            <ac:grpSpMk id="16" creationId="{8323DD1D-77DE-48B2-A0A0-6265801531E5}"/>
          </ac:grpSpMkLst>
        </pc:grpChg>
        <pc:grpChg chg="add del">
          <ac:chgData name="Hariharaprasad R" userId="9b8fa874a3995023" providerId="Windows Live" clId="Web-{1DF2BDF2-1B3A-4CEA-928B-622D5D5B24F6}" dt="2023-09-26T12:43:26.216" v="704"/>
          <ac:grpSpMkLst>
            <pc:docMk/>
            <pc:sldMk cId="2126455762" sldId="264"/>
            <ac:grpSpMk id="45" creationId="{CFB42397-759B-4110-90F9-11A099A04F18}"/>
          </ac:grpSpMkLst>
        </pc:grpChg>
        <pc:grpChg chg="add del">
          <ac:chgData name="Hariharaprasad R" userId="9b8fa874a3995023" providerId="Windows Live" clId="Web-{1DF2BDF2-1B3A-4CEA-928B-622D5D5B24F6}" dt="2023-09-26T12:43:26.216" v="704"/>
          <ac:grpSpMkLst>
            <pc:docMk/>
            <pc:sldMk cId="2126455762" sldId="264"/>
            <ac:grpSpMk id="76" creationId="{9A50F0F9-04C8-47E4-AF66-B3CAF8C81917}"/>
          </ac:grpSpMkLst>
        </pc:grpChg>
        <pc:grpChg chg="add del">
          <ac:chgData name="Hariharaprasad R" userId="9b8fa874a3995023" providerId="Windows Live" clId="Web-{1DF2BDF2-1B3A-4CEA-928B-622D5D5B24F6}" dt="2023-09-26T12:43:26.216" v="704"/>
          <ac:grpSpMkLst>
            <pc:docMk/>
            <pc:sldMk cId="2126455762" sldId="264"/>
            <ac:grpSpMk id="106" creationId="{87F0794B-55D3-4D2D-BDE7-4688ED321E42}"/>
          </ac:grpSpMkLst>
        </pc:grpChg>
        <pc:grpChg chg="add del">
          <ac:chgData name="Hariharaprasad R" userId="9b8fa874a3995023" providerId="Windows Live" clId="Web-{1DF2BDF2-1B3A-4CEA-928B-622D5D5B24F6}" dt="2023-09-26T12:43:26.216" v="704"/>
          <ac:grpSpMkLst>
            <pc:docMk/>
            <pc:sldMk cId="2126455762" sldId="264"/>
            <ac:grpSpMk id="117" creationId="{8118ECEF-CA6A-4CB6-BCA5-59B2DB40C4AB}"/>
          </ac:grpSpMkLst>
        </pc:grpChg>
        <pc:grpChg chg="add">
          <ac:chgData name="Hariharaprasad R" userId="9b8fa874a3995023" providerId="Windows Live" clId="Web-{1DF2BDF2-1B3A-4CEA-928B-622D5D5B24F6}" dt="2023-09-26T12:43:26.216" v="704"/>
          <ac:grpSpMkLst>
            <pc:docMk/>
            <pc:sldMk cId="2126455762" sldId="264"/>
            <ac:grpSpMk id="153" creationId="{87F0794B-55D3-4D2D-BDE7-4688ED321E42}"/>
          </ac:grpSpMkLst>
        </pc:grpChg>
        <pc:grpChg chg="add">
          <ac:chgData name="Hariharaprasad R" userId="9b8fa874a3995023" providerId="Windows Live" clId="Web-{1DF2BDF2-1B3A-4CEA-928B-622D5D5B24F6}" dt="2023-09-26T12:43:26.216" v="704"/>
          <ac:grpSpMkLst>
            <pc:docMk/>
            <pc:sldMk cId="2126455762" sldId="264"/>
            <ac:grpSpMk id="188" creationId="{CFB42397-759B-4110-90F9-11A099A04F18}"/>
          </ac:grpSpMkLst>
        </pc:grpChg>
        <pc:grpChg chg="add">
          <ac:chgData name="Hariharaprasad R" userId="9b8fa874a3995023" providerId="Windows Live" clId="Web-{1DF2BDF2-1B3A-4CEA-928B-622D5D5B24F6}" dt="2023-09-26T12:43:26.216" v="704"/>
          <ac:grpSpMkLst>
            <pc:docMk/>
            <pc:sldMk cId="2126455762" sldId="264"/>
            <ac:grpSpMk id="219" creationId="{9A50F0F9-04C8-47E4-AF66-B3CAF8C81917}"/>
          </ac:grpSpMkLst>
        </pc:grpChg>
        <pc:grpChg chg="add">
          <ac:chgData name="Hariharaprasad R" userId="9b8fa874a3995023" providerId="Windows Live" clId="Web-{1DF2BDF2-1B3A-4CEA-928B-622D5D5B24F6}" dt="2023-09-26T12:43:26.216" v="704"/>
          <ac:grpSpMkLst>
            <pc:docMk/>
            <pc:sldMk cId="2126455762" sldId="264"/>
            <ac:grpSpMk id="260" creationId="{8118ECEF-CA6A-4CB6-BCA5-59B2DB40C4AB}"/>
          </ac:grpSpMkLst>
        </pc:grpChg>
      </pc:sldChg>
    </pc:docChg>
  </pc:docChgLst>
  <pc:docChgLst>
    <pc:chgData name="Hariharaprasad R" userId="9b8fa874a3995023" providerId="Windows Live" clId="Web-{CFFBB329-58C1-4AFC-BAC2-EA2FE143C62B}"/>
    <pc:docChg chg="modSld addMainMaster delMainMaster">
      <pc:chgData name="Hariharaprasad R" userId="9b8fa874a3995023" providerId="Windows Live" clId="Web-{CFFBB329-58C1-4AFC-BAC2-EA2FE143C62B}" dt="2023-09-26T11:32:46.226" v="0"/>
      <pc:docMkLst>
        <pc:docMk/>
      </pc:docMkLst>
      <pc:sldChg chg="addSp modSp mod setBg modClrScheme chgLayout">
        <pc:chgData name="Hariharaprasad R" userId="9b8fa874a3995023" providerId="Windows Live" clId="Web-{CFFBB329-58C1-4AFC-BAC2-EA2FE143C62B}" dt="2023-09-26T11:32:46.226" v="0"/>
        <pc:sldMkLst>
          <pc:docMk/>
          <pc:sldMk cId="109857222" sldId="256"/>
        </pc:sldMkLst>
        <pc:spChg chg="mod">
          <ac:chgData name="Hariharaprasad R" userId="9b8fa874a3995023" providerId="Windows Live" clId="Web-{CFFBB329-58C1-4AFC-BAC2-EA2FE143C62B}" dt="2023-09-26T11:32:46.226" v="0"/>
          <ac:spMkLst>
            <pc:docMk/>
            <pc:sldMk cId="109857222" sldId="256"/>
            <ac:spMk id="2" creationId="{00000000-0000-0000-0000-000000000000}"/>
          </ac:spMkLst>
        </pc:spChg>
        <pc:spChg chg="mod">
          <ac:chgData name="Hariharaprasad R" userId="9b8fa874a3995023" providerId="Windows Live" clId="Web-{CFFBB329-58C1-4AFC-BAC2-EA2FE143C62B}" dt="2023-09-26T11:32:46.226" v="0"/>
          <ac:spMkLst>
            <pc:docMk/>
            <pc:sldMk cId="109857222" sldId="256"/>
            <ac:spMk id="3" creationId="{00000000-0000-0000-0000-000000000000}"/>
          </ac:spMkLst>
        </pc:spChg>
        <pc:spChg chg="add">
          <ac:chgData name="Hariharaprasad R" userId="9b8fa874a3995023" providerId="Windows Live" clId="Web-{CFFBB329-58C1-4AFC-BAC2-EA2FE143C62B}" dt="2023-09-26T11:32:46.226" v="0"/>
          <ac:spMkLst>
            <pc:docMk/>
            <pc:sldMk cId="109857222" sldId="256"/>
            <ac:spMk id="8" creationId="{A173122F-D466-4F08-90FA-0038F7AC214A}"/>
          </ac:spMkLst>
        </pc:spChg>
        <pc:spChg chg="add">
          <ac:chgData name="Hariharaprasad R" userId="9b8fa874a3995023" providerId="Windows Live" clId="Web-{CFFBB329-58C1-4AFC-BAC2-EA2FE143C62B}" dt="2023-09-26T11:32:46.226" v="0"/>
          <ac:spMkLst>
            <pc:docMk/>
            <pc:sldMk cId="109857222" sldId="256"/>
            <ac:spMk id="10" creationId="{4A929113-1368-4B1B-9C6F-140F47CBF40E}"/>
          </ac:spMkLst>
        </pc:spChg>
        <pc:spChg chg="add">
          <ac:chgData name="Hariharaprasad R" userId="9b8fa874a3995023" providerId="Windows Live" clId="Web-{CFFBB329-58C1-4AFC-BAC2-EA2FE143C62B}" dt="2023-09-26T11:32:46.226" v="0"/>
          <ac:spMkLst>
            <pc:docMk/>
            <pc:sldMk cId="109857222" sldId="256"/>
            <ac:spMk id="12" creationId="{0B6C48B2-8296-4312-8901-93BB7735D17B}"/>
          </ac:spMkLst>
        </pc:spChg>
        <pc:spChg chg="add">
          <ac:chgData name="Hariharaprasad R" userId="9b8fa874a3995023" providerId="Windows Live" clId="Web-{CFFBB329-58C1-4AFC-BAC2-EA2FE143C62B}" dt="2023-09-26T11:32:46.226" v="0"/>
          <ac:spMkLst>
            <pc:docMk/>
            <pc:sldMk cId="109857222" sldId="256"/>
            <ac:spMk id="14" creationId="{C24346C5-B1C8-4C83-846B-122A3B4B2FEE}"/>
          </ac:spMkLst>
        </pc:spChg>
        <pc:grpChg chg="add">
          <ac:chgData name="Hariharaprasad R" userId="9b8fa874a3995023" providerId="Windows Live" clId="Web-{CFFBB329-58C1-4AFC-BAC2-EA2FE143C62B}" dt="2023-09-26T11:32:46.226" v="0"/>
          <ac:grpSpMkLst>
            <pc:docMk/>
            <pc:sldMk cId="109857222" sldId="256"/>
            <ac:grpSpMk id="16" creationId="{90F28F7A-4F2F-4C1B-AF1C-A6E7C79532B5}"/>
          </ac:grpSpMkLst>
        </pc:grpChg>
      </pc:sldChg>
      <pc:sldMasterChg chg="del delSldLayout">
        <pc:chgData name="Hariharaprasad R" userId="9b8fa874a3995023" providerId="Windows Live" clId="Web-{CFFBB329-58C1-4AFC-BAC2-EA2FE143C62B}" dt="2023-09-26T11:32:46.226" v="0"/>
        <pc:sldMasterMkLst>
          <pc:docMk/>
          <pc:sldMasterMk cId="2460954070" sldId="2147483660"/>
        </pc:sldMasterMkLst>
        <pc:sldLayoutChg chg="del">
          <pc:chgData name="Hariharaprasad R" userId="9b8fa874a3995023" providerId="Windows Live" clId="Web-{CFFBB329-58C1-4AFC-BAC2-EA2FE143C62B}" dt="2023-09-26T11:32:46.226" v="0"/>
          <pc:sldLayoutMkLst>
            <pc:docMk/>
            <pc:sldMasterMk cId="2460954070" sldId="2147483660"/>
            <pc:sldLayoutMk cId="2385387890" sldId="2147483661"/>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949138452" sldId="2147483662"/>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2591524520" sldId="2147483663"/>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1203092039" sldId="2147483664"/>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3733172339" sldId="2147483665"/>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3210312558" sldId="2147483666"/>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3146388984" sldId="2147483667"/>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3171841454" sldId="2147483668"/>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1718958274" sldId="2147483669"/>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2202905451" sldId="2147483670"/>
          </pc:sldLayoutMkLst>
        </pc:sldLayoutChg>
        <pc:sldLayoutChg chg="del">
          <pc:chgData name="Hariharaprasad R" userId="9b8fa874a3995023" providerId="Windows Live" clId="Web-{CFFBB329-58C1-4AFC-BAC2-EA2FE143C62B}" dt="2023-09-26T11:32:46.226" v="0"/>
          <pc:sldLayoutMkLst>
            <pc:docMk/>
            <pc:sldMasterMk cId="2460954070" sldId="2147483660"/>
            <pc:sldLayoutMk cId="3479445657" sldId="2147483671"/>
          </pc:sldLayoutMkLst>
        </pc:sldLayoutChg>
      </pc:sldMasterChg>
      <pc:sldMasterChg chg="add addSldLayout">
        <pc:chgData name="Hariharaprasad R" userId="9b8fa874a3995023" providerId="Windows Live" clId="Web-{CFFBB329-58C1-4AFC-BAC2-EA2FE143C62B}" dt="2023-09-26T11:32:46.226" v="0"/>
        <pc:sldMasterMkLst>
          <pc:docMk/>
          <pc:sldMasterMk cId="2311886989" sldId="2147483711"/>
        </pc:sldMasterMkLst>
        <pc:sldLayoutChg chg="add">
          <pc:chgData name="Hariharaprasad R" userId="9b8fa874a3995023" providerId="Windows Live" clId="Web-{CFFBB329-58C1-4AFC-BAC2-EA2FE143C62B}" dt="2023-09-26T11:32:46.226" v="0"/>
          <pc:sldLayoutMkLst>
            <pc:docMk/>
            <pc:sldMasterMk cId="2311886989" sldId="2147483711"/>
            <pc:sldLayoutMk cId="812639308" sldId="2147483700"/>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3149451992" sldId="2147483701"/>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3856491362" sldId="2147483702"/>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315562374" sldId="2147483703"/>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2371544954" sldId="2147483704"/>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183922556" sldId="2147483705"/>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1963842597" sldId="2147483706"/>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1722338055" sldId="2147483707"/>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1955341403" sldId="2147483708"/>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2038977959" sldId="2147483709"/>
          </pc:sldLayoutMkLst>
        </pc:sldLayoutChg>
        <pc:sldLayoutChg chg="add">
          <pc:chgData name="Hariharaprasad R" userId="9b8fa874a3995023" providerId="Windows Live" clId="Web-{CFFBB329-58C1-4AFC-BAC2-EA2FE143C62B}" dt="2023-09-26T11:32:46.226" v="0"/>
          <pc:sldLayoutMkLst>
            <pc:docMk/>
            <pc:sldMasterMk cId="2311886989" sldId="2147483711"/>
            <pc:sldLayoutMk cId="4231790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9/26/2023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6384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9/26/2023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56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9/26/2023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392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9/26/2023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233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9/26/2023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534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9/26/2023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3897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9/26/2023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1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9/26/2023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715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9/26/2023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1263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9/26/2023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494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9/26/2023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5649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9/26/2023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118869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Close-up of a pen writing on a chart">
            <a:extLst>
              <a:ext uri="{FF2B5EF4-FFF2-40B4-BE49-F238E27FC236}">
                <a16:creationId xmlns:a16="http://schemas.microsoft.com/office/drawing/2014/main" id="{2EA083D7-363F-250E-AFF1-D9DB4CC81576}"/>
              </a:ext>
            </a:extLst>
          </p:cNvPr>
          <p:cNvPicPr>
            <a:picLocks noChangeAspect="1"/>
          </p:cNvPicPr>
          <p:nvPr/>
        </p:nvPicPr>
        <p:blipFill rotWithShape="1">
          <a:blip r:embed="rId2"/>
          <a:srcRect t="22945"/>
          <a:stretch/>
        </p:blipFill>
        <p:spPr>
          <a:xfrm>
            <a:off x="21187" y="-5003"/>
            <a:ext cx="12191980" cy="6857989"/>
          </a:xfrm>
          <a:prstGeom prst="rect">
            <a:avLst/>
          </a:prstGeom>
        </p:spPr>
      </p:pic>
      <p:grpSp>
        <p:nvGrpSpPr>
          <p:cNvPr id="52" name="Group 51">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Rectangle 8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0369" y="728905"/>
            <a:ext cx="11821025" cy="2191669"/>
          </a:xfrm>
        </p:spPr>
        <p:txBody>
          <a:bodyPr>
            <a:normAutofit/>
          </a:bodyPr>
          <a:lstStyle/>
          <a:p>
            <a:r>
              <a:rPr lang="en-US" dirty="0">
                <a:solidFill>
                  <a:schemeClr val="tx1">
                    <a:lumMod val="75000"/>
                    <a:lumOff val="25000"/>
                  </a:schemeClr>
                </a:solidFill>
                <a:latin typeface="Posterama"/>
                <a:cs typeface="Posterama"/>
              </a:rPr>
              <a:t> FUTURE</a:t>
            </a:r>
            <a:r>
              <a:rPr lang="en-US" dirty="0">
                <a:solidFill>
                  <a:schemeClr val="tx1">
                    <a:lumMod val="75000"/>
                    <a:lumOff val="25000"/>
                  </a:schemeClr>
                </a:solidFill>
                <a:cs typeface="Posterama"/>
              </a:rPr>
              <a:t> SALES PREDICTION WITH MACHINE LEARNING</a:t>
            </a:r>
            <a:endParaRPr lang="en-US">
              <a:solidFill>
                <a:schemeClr val="tx1">
                  <a:lumMod val="75000"/>
                  <a:lumOff val="25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23CB663-ADE1-58B0-5C2F-CC8736840B88}"/>
              </a:ext>
            </a:extLst>
          </p:cNvPr>
          <p:cNvSpPr>
            <a:spLocks noGrp="1"/>
          </p:cNvSpPr>
          <p:nvPr>
            <p:ph type="title"/>
          </p:nvPr>
        </p:nvSpPr>
        <p:spPr>
          <a:xfrm>
            <a:off x="433090" y="735493"/>
            <a:ext cx="10753256" cy="1200339"/>
          </a:xfrm>
        </p:spPr>
        <p:txBody>
          <a:bodyPr vert="horz" lIns="91440" tIns="45720" rIns="91440" bIns="45720" rtlCol="0" anchor="b">
            <a:normAutofit/>
          </a:bodyPr>
          <a:lstStyle/>
          <a:p>
            <a:r>
              <a:rPr lang="en-US" sz="5400" dirty="0">
                <a:solidFill>
                  <a:schemeClr val="tx2"/>
                </a:solidFill>
                <a:cs typeface="Posterama"/>
              </a:rPr>
              <a:t>PROBLEM STATEMENT</a:t>
            </a:r>
            <a:endParaRPr lang="en-US" sz="5400" dirty="0">
              <a:solidFill>
                <a:schemeClr val="tx2"/>
              </a:solidFill>
            </a:endParaRPr>
          </a:p>
        </p:txBody>
      </p:sp>
      <p:sp>
        <p:nvSpPr>
          <p:cNvPr id="4" name="TextBox 3">
            <a:extLst>
              <a:ext uri="{FF2B5EF4-FFF2-40B4-BE49-F238E27FC236}">
                <a16:creationId xmlns:a16="http://schemas.microsoft.com/office/drawing/2014/main" id="{3F36F229-8C5B-FC73-8691-A29A14454588}"/>
              </a:ext>
            </a:extLst>
          </p:cNvPr>
          <p:cNvSpPr txBox="1"/>
          <p:nvPr/>
        </p:nvSpPr>
        <p:spPr>
          <a:xfrm>
            <a:off x="857250" y="2466473"/>
            <a:ext cx="108584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400" dirty="0">
                <a:solidFill>
                  <a:schemeClr val="accent3">
                    <a:lumMod val="75000"/>
                  </a:schemeClr>
                </a:solidFill>
                <a:ea typeface="+mn-lt"/>
                <a:cs typeface="+mn-lt"/>
              </a:rPr>
              <a:t>In today's highly competitive business landscape, accurate sales prediction is critical for organizations to optimize resource allocation, inventory management, and overall business strategy. However, traditional sales forecasting methods often fall short in addressing the dynamic and complex nature of markets, making it challenging to meet sales targets efficiently.</a:t>
            </a:r>
            <a:endParaRPr lang="en-US" sz="2400">
              <a:solidFill>
                <a:schemeClr val="accent3">
                  <a:lumMod val="75000"/>
                </a:schemeClr>
              </a:solidFill>
            </a:endParaRPr>
          </a:p>
        </p:txBody>
      </p:sp>
    </p:spTree>
    <p:extLst>
      <p:ext uri="{BB962C8B-B14F-4D97-AF65-F5344CB8AC3E}">
        <p14:creationId xmlns:p14="http://schemas.microsoft.com/office/powerpoint/2010/main" val="127496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83DC261-E1C5-3FA0-EF8C-9B58D3EF2379}"/>
              </a:ext>
            </a:extLst>
          </p:cNvPr>
          <p:cNvSpPr>
            <a:spLocks noGrp="1"/>
          </p:cNvSpPr>
          <p:nvPr>
            <p:ph type="title"/>
          </p:nvPr>
        </p:nvSpPr>
        <p:spPr>
          <a:xfrm>
            <a:off x="457201" y="728906"/>
            <a:ext cx="10196928" cy="5937156"/>
          </a:xfrm>
        </p:spPr>
        <p:txBody>
          <a:bodyPr anchor="t">
            <a:normAutofit/>
          </a:bodyPr>
          <a:lstStyle/>
          <a:p>
            <a:r>
              <a:rPr lang="en-US" b="1" i="1" dirty="0">
                <a:solidFill>
                  <a:schemeClr val="accent3">
                    <a:lumMod val="50000"/>
                  </a:schemeClr>
                </a:solidFill>
                <a:latin typeface="Lucida Sans"/>
                <a:cs typeface="Posterama"/>
              </a:rPr>
              <a:t>Design Thinking in Sales Prediction</a:t>
            </a:r>
            <a:br>
              <a:rPr lang="en-US" b="1" i="1" dirty="0">
                <a:latin typeface="Lucida Sans"/>
              </a:rPr>
            </a:br>
            <a:endParaRPr lang="en-US" b="1" i="1">
              <a:solidFill>
                <a:schemeClr val="accent3">
                  <a:lumMod val="50000"/>
                </a:schemeClr>
              </a:solidFill>
              <a:latin typeface="Lucida Sans"/>
              <a:cs typeface="Posterama"/>
            </a:endParaRPr>
          </a:p>
          <a:p>
            <a:r>
              <a:rPr lang="en-US" b="1" i="1" dirty="0">
                <a:solidFill>
                  <a:schemeClr val="accent3">
                    <a:lumMod val="50000"/>
                  </a:schemeClr>
                </a:solidFill>
                <a:latin typeface="Lucida Sans"/>
                <a:cs typeface="Posterama"/>
              </a:rPr>
              <a:t>User-Centric Data Collection</a:t>
            </a:r>
            <a:br>
              <a:rPr lang="en-US" b="1" i="1" dirty="0">
                <a:latin typeface="Lucida Sans"/>
              </a:rPr>
            </a:br>
            <a:endParaRPr lang="en-US" b="1" i="1">
              <a:latin typeface="Lucida Sans"/>
            </a:endParaRPr>
          </a:p>
          <a:p>
            <a:r>
              <a:rPr lang="en-US" sz="2800" dirty="0">
                <a:solidFill>
                  <a:schemeClr val="accent3">
                    <a:lumMod val="75000"/>
                  </a:schemeClr>
                </a:solidFill>
                <a:ea typeface="+mj-lt"/>
                <a:cs typeface="+mj-lt"/>
              </a:rPr>
              <a:t>The first step in applying design thinking to sales prediction is to collect user-centric data. This includes not only historical sales data but also feedback from sales teams, customers, and other stakeholders. Understanding the challenges faced in the field and the specific questions that need to be answered is essential.</a:t>
            </a:r>
            <a:endParaRPr lang="en-US" sz="2800">
              <a:solidFill>
                <a:schemeClr val="accent3">
                  <a:lumMod val="75000"/>
                </a:schemeClr>
              </a:solidFill>
              <a:cs typeface="Posterama"/>
            </a:endParaRPr>
          </a:p>
          <a:p>
            <a:endParaRPr lang="en-US" sz="6000" dirty="0">
              <a:solidFill>
                <a:schemeClr val="accent3">
                  <a:lumMod val="75000"/>
                </a:schemeClr>
              </a:solidFill>
              <a:cs typeface="Posterama"/>
            </a:endParaRPr>
          </a:p>
        </p:txBody>
      </p:sp>
    </p:spTree>
    <p:extLst>
      <p:ext uri="{BB962C8B-B14F-4D97-AF65-F5344CB8AC3E}">
        <p14:creationId xmlns:p14="http://schemas.microsoft.com/office/powerpoint/2010/main" val="11180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47">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ight Triangle 4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1" name="Group 5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E153C0E-A521-4EAC-C4E4-61AE82D88F22}"/>
              </a:ext>
            </a:extLst>
          </p:cNvPr>
          <p:cNvSpPr>
            <a:spLocks noGrp="1"/>
          </p:cNvSpPr>
          <p:nvPr>
            <p:ph type="title"/>
          </p:nvPr>
        </p:nvSpPr>
        <p:spPr>
          <a:xfrm>
            <a:off x="447793" y="728906"/>
            <a:ext cx="10754527" cy="2228755"/>
          </a:xfrm>
        </p:spPr>
        <p:txBody>
          <a:bodyPr anchor="b">
            <a:normAutofit/>
          </a:bodyPr>
          <a:lstStyle/>
          <a:p>
            <a:r>
              <a:rPr lang="en-US" sz="3600" dirty="0">
                <a:solidFill>
                  <a:schemeClr val="accent3">
                    <a:lumMod val="50000"/>
                  </a:schemeClr>
                </a:solidFill>
                <a:latin typeface="Söhne"/>
                <a:ea typeface="Söhne"/>
                <a:cs typeface="Söhne"/>
              </a:rPr>
              <a:t>DEFINE</a:t>
            </a:r>
            <a:br>
              <a:rPr lang="en-US" sz="3600" dirty="0">
                <a:latin typeface="Söhne"/>
                <a:ea typeface="Söhne"/>
                <a:cs typeface="Söhne"/>
              </a:rPr>
            </a:br>
            <a:r>
              <a:rPr lang="en-US" sz="2000" dirty="0">
                <a:solidFill>
                  <a:schemeClr val="accent3">
                    <a:lumMod val="50000"/>
                  </a:schemeClr>
                </a:solidFill>
                <a:latin typeface="Söhne"/>
                <a:ea typeface="Söhne"/>
                <a:cs typeface="Söhne"/>
              </a:rPr>
              <a:t>Research in the field of future sales prediction using machine learning is crucial for several reasons. Accurate sales prediction has a profound impact on businesses, influencing decisions related to inventory management, resource allocation, marketing strategies, and overall financial planning. Here are some key research needs in this domain:</a:t>
            </a:r>
            <a:endParaRPr lang="en-US" sz="2000">
              <a:solidFill>
                <a:schemeClr val="accent3">
                  <a:lumMod val="50000"/>
                </a:schemeClr>
              </a:solidFill>
              <a:cs typeface="Posterama"/>
            </a:endParaRPr>
          </a:p>
        </p:txBody>
      </p:sp>
      <p:sp>
        <p:nvSpPr>
          <p:cNvPr id="3" name="Content Placeholder 2">
            <a:extLst>
              <a:ext uri="{FF2B5EF4-FFF2-40B4-BE49-F238E27FC236}">
                <a16:creationId xmlns:a16="http://schemas.microsoft.com/office/drawing/2014/main" id="{01E1C247-334B-43A8-59EB-9FB6E1FF1DE8}"/>
              </a:ext>
            </a:extLst>
          </p:cNvPr>
          <p:cNvSpPr>
            <a:spLocks noGrp="1"/>
          </p:cNvSpPr>
          <p:nvPr>
            <p:ph idx="1"/>
          </p:nvPr>
        </p:nvSpPr>
        <p:spPr>
          <a:xfrm>
            <a:off x="457201" y="3257633"/>
            <a:ext cx="9745506" cy="2552886"/>
          </a:xfrm>
        </p:spPr>
        <p:txBody>
          <a:bodyPr vert="horz" lIns="91440" tIns="45720" rIns="91440" bIns="45720" rtlCol="0" anchor="ctr">
            <a:noAutofit/>
          </a:bodyPr>
          <a:lstStyle/>
          <a:p>
            <a:r>
              <a:rPr lang="en-US" sz="2000" b="1" dirty="0">
                <a:solidFill>
                  <a:schemeClr val="tx2"/>
                </a:solidFill>
                <a:ea typeface="+mn-lt"/>
                <a:cs typeface="+mn-lt"/>
              </a:rPr>
              <a:t>Algorithm Development and Enhancement</a:t>
            </a:r>
            <a:endParaRPr lang="en-US" sz="2000">
              <a:solidFill>
                <a:schemeClr val="tx2"/>
              </a:solidFill>
              <a:ea typeface="+mn-lt"/>
              <a:cs typeface="+mn-lt"/>
            </a:endParaRPr>
          </a:p>
          <a:p>
            <a:pPr>
              <a:buClr>
                <a:srgbClr val="FFFFFF"/>
              </a:buClr>
            </a:pPr>
            <a:r>
              <a:rPr lang="en-US" sz="2000" b="1" dirty="0">
                <a:solidFill>
                  <a:schemeClr val="tx2"/>
                </a:solidFill>
                <a:ea typeface="+mn-lt"/>
                <a:cs typeface="+mn-lt"/>
              </a:rPr>
              <a:t>Feature Engineering</a:t>
            </a:r>
          </a:p>
          <a:p>
            <a:pPr>
              <a:buClr>
                <a:srgbClr val="FFFFFF"/>
              </a:buClr>
            </a:pPr>
            <a:r>
              <a:rPr lang="en-US" sz="2000" b="1" dirty="0">
                <a:solidFill>
                  <a:schemeClr val="tx2"/>
                </a:solidFill>
                <a:ea typeface="+mn-lt"/>
                <a:cs typeface="+mn-lt"/>
              </a:rPr>
              <a:t>Handling Seasonality and Trends</a:t>
            </a:r>
          </a:p>
          <a:p>
            <a:pPr>
              <a:buClr>
                <a:srgbClr val="FFFFFF"/>
              </a:buClr>
            </a:pPr>
            <a:r>
              <a:rPr lang="en-US" sz="2000" b="1" dirty="0">
                <a:solidFill>
                  <a:schemeClr val="tx2"/>
                </a:solidFill>
                <a:ea typeface="+mn-lt"/>
                <a:cs typeface="+mn-lt"/>
              </a:rPr>
              <a:t>Real-time Prediction</a:t>
            </a:r>
          </a:p>
          <a:p>
            <a:pPr>
              <a:buClr>
                <a:srgbClr val="FFFFFF"/>
              </a:buClr>
            </a:pPr>
            <a:r>
              <a:rPr lang="en-US" sz="2000" b="1" dirty="0">
                <a:solidFill>
                  <a:schemeClr val="tx2"/>
                </a:solidFill>
                <a:ea typeface="+mn-lt"/>
                <a:cs typeface="+mn-lt"/>
              </a:rPr>
              <a:t>Datasets</a:t>
            </a:r>
          </a:p>
          <a:p>
            <a:pPr>
              <a:buClr>
                <a:srgbClr val="FFFFFF"/>
              </a:buClr>
            </a:pPr>
            <a:r>
              <a:rPr lang="en-US" sz="2000" b="1" err="1">
                <a:solidFill>
                  <a:schemeClr val="tx2"/>
                </a:solidFill>
                <a:ea typeface="+mn-lt"/>
                <a:cs typeface="+mn-lt"/>
              </a:rPr>
              <a:t>Caesstudies</a:t>
            </a:r>
            <a:r>
              <a:rPr lang="en-US" sz="2000" b="1" dirty="0">
                <a:solidFill>
                  <a:schemeClr val="tx2"/>
                </a:solidFill>
                <a:ea typeface="+mn-lt"/>
                <a:cs typeface="+mn-lt"/>
              </a:rPr>
              <a:t> and practice</a:t>
            </a:r>
          </a:p>
          <a:p>
            <a:pPr>
              <a:buClr>
                <a:srgbClr val="FFFFFF"/>
              </a:buClr>
            </a:pPr>
            <a:endParaRPr lang="en-US" sz="1400" b="1" dirty="0">
              <a:solidFill>
                <a:schemeClr val="tx2"/>
              </a:solidFill>
              <a:ea typeface="+mn-lt"/>
              <a:cs typeface="+mn-lt"/>
            </a:endParaRPr>
          </a:p>
        </p:txBody>
      </p:sp>
    </p:spTree>
    <p:extLst>
      <p:ext uri="{BB962C8B-B14F-4D97-AF65-F5344CB8AC3E}">
        <p14:creationId xmlns:p14="http://schemas.microsoft.com/office/powerpoint/2010/main" val="305639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66171B-F2D0-EE1E-BD2B-C07DF0540856}"/>
              </a:ext>
            </a:extLst>
          </p:cNvPr>
          <p:cNvSpPr>
            <a:spLocks noGrp="1"/>
          </p:cNvSpPr>
          <p:nvPr>
            <p:ph type="title"/>
          </p:nvPr>
        </p:nvSpPr>
        <p:spPr>
          <a:xfrm>
            <a:off x="786459" y="145648"/>
            <a:ext cx="10754527" cy="7280530"/>
          </a:xfrm>
        </p:spPr>
        <p:txBody>
          <a:bodyPr anchor="b">
            <a:normAutofit fontScale="90000"/>
          </a:bodyPr>
          <a:lstStyle/>
          <a:p>
            <a:r>
              <a:rPr lang="en-US" sz="2800" dirty="0">
                <a:solidFill>
                  <a:schemeClr val="accent3">
                    <a:lumMod val="75000"/>
                  </a:schemeClr>
                </a:solidFill>
                <a:ea typeface="+mj-lt"/>
                <a:cs typeface="+mj-lt"/>
              </a:rPr>
              <a:t>Understanding user needs and problems in future sales prediction is essential for developing effective solutions that meet the expectations of various stakeholders. Here are some common user needs and problems in this domain:</a:t>
            </a:r>
            <a:endParaRPr lang="en-US" sz="2800">
              <a:solidFill>
                <a:schemeClr val="accent3">
                  <a:lumMod val="75000"/>
                </a:schemeClr>
              </a:solidFill>
              <a:cs typeface="Posterama"/>
            </a:endParaRPr>
          </a:p>
          <a:p>
            <a:endParaRPr lang="en-US" sz="1800" b="1" dirty="0">
              <a:solidFill>
                <a:schemeClr val="tx2"/>
              </a:solidFill>
              <a:cs typeface="Posterama"/>
            </a:endParaRPr>
          </a:p>
          <a:p>
            <a:r>
              <a:rPr lang="en-US" sz="1800" b="1" dirty="0">
                <a:solidFill>
                  <a:schemeClr val="tx2"/>
                </a:solidFill>
                <a:ea typeface="+mj-lt"/>
                <a:cs typeface="+mj-lt"/>
              </a:rPr>
              <a:t>Accurate Sales Forecasts:</a:t>
            </a:r>
            <a:r>
              <a:rPr lang="en-US" sz="1800" dirty="0">
                <a:solidFill>
                  <a:srgbClr val="D1D5DB"/>
                </a:solidFill>
                <a:ea typeface="+mj-lt"/>
                <a:cs typeface="+mj-lt"/>
              </a:rPr>
              <a:t> </a:t>
            </a:r>
            <a:r>
              <a:rPr lang="en-US" sz="1800" dirty="0">
                <a:solidFill>
                  <a:schemeClr val="tx1">
                    <a:lumMod val="75000"/>
                    <a:lumOff val="25000"/>
                  </a:schemeClr>
                </a:solidFill>
                <a:ea typeface="+mj-lt"/>
                <a:cs typeface="+mj-lt"/>
              </a:rPr>
              <a:t>Users require accurate predictions of future sales to make informed decisions about inventory management, production planning, and resource allocation. The primary need is for predictions that closely align with actual sales.</a:t>
            </a:r>
            <a:br>
              <a:rPr lang="en-US" sz="1800" dirty="0">
                <a:solidFill>
                  <a:schemeClr val="tx1">
                    <a:lumMod val="75000"/>
                    <a:lumOff val="25000"/>
                  </a:schemeClr>
                </a:solidFill>
                <a:ea typeface="+mj-lt"/>
                <a:cs typeface="+mj-lt"/>
              </a:rPr>
            </a:br>
            <a:endParaRPr lang="en-US" sz="1800">
              <a:solidFill>
                <a:schemeClr val="tx1">
                  <a:lumMod val="75000"/>
                  <a:lumOff val="25000"/>
                </a:schemeClr>
              </a:solidFill>
              <a:cs typeface="Posterama"/>
            </a:endParaRPr>
          </a:p>
          <a:p>
            <a:r>
              <a:rPr lang="en-US" sz="1800" b="1" dirty="0">
                <a:solidFill>
                  <a:schemeClr val="tx2"/>
                </a:solidFill>
                <a:ea typeface="+mj-lt"/>
                <a:cs typeface="+mj-lt"/>
              </a:rPr>
              <a:t>Timeliness:</a:t>
            </a:r>
            <a:r>
              <a:rPr lang="en-US" sz="1800" dirty="0">
                <a:solidFill>
                  <a:srgbClr val="D1D5DB"/>
                </a:solidFill>
                <a:ea typeface="+mj-lt"/>
                <a:cs typeface="+mj-lt"/>
              </a:rPr>
              <a:t> </a:t>
            </a:r>
            <a:r>
              <a:rPr lang="en-US" sz="1800" dirty="0">
                <a:solidFill>
                  <a:schemeClr val="tx1">
                    <a:lumMod val="75000"/>
                    <a:lumOff val="25000"/>
                  </a:schemeClr>
                </a:solidFill>
                <a:ea typeface="+mj-lt"/>
                <a:cs typeface="+mj-lt"/>
              </a:rPr>
              <a:t>Users need timely sales forecasts to respond to market changes, seasonal fluctuations, and emerging trends. Delayed predictions can result in missed opportunities or overstocking/understocking issues.</a:t>
            </a:r>
            <a:br>
              <a:rPr lang="en-US" sz="1800" dirty="0">
                <a:solidFill>
                  <a:schemeClr val="tx1">
                    <a:lumMod val="75000"/>
                    <a:lumOff val="25000"/>
                  </a:schemeClr>
                </a:solidFill>
                <a:ea typeface="+mj-lt"/>
                <a:cs typeface="+mj-lt"/>
              </a:rPr>
            </a:br>
            <a:endParaRPr lang="en-US" sz="1800">
              <a:solidFill>
                <a:schemeClr val="tx1">
                  <a:lumMod val="75000"/>
                  <a:lumOff val="25000"/>
                </a:schemeClr>
              </a:solidFill>
              <a:cs typeface="Posterama"/>
            </a:endParaRPr>
          </a:p>
          <a:p>
            <a:r>
              <a:rPr lang="en-US" sz="1800" b="1" dirty="0">
                <a:solidFill>
                  <a:schemeClr val="tx2"/>
                </a:solidFill>
                <a:ea typeface="+mj-lt"/>
                <a:cs typeface="+mj-lt"/>
              </a:rPr>
              <a:t>Customization:</a:t>
            </a:r>
            <a:r>
              <a:rPr lang="en-US" sz="1800" dirty="0">
                <a:solidFill>
                  <a:srgbClr val="D1D5DB"/>
                </a:solidFill>
                <a:ea typeface="+mj-lt"/>
                <a:cs typeface="+mj-lt"/>
              </a:rPr>
              <a:t> </a:t>
            </a:r>
            <a:r>
              <a:rPr lang="en-US" sz="1800" dirty="0">
                <a:solidFill>
                  <a:schemeClr val="tx1">
                    <a:lumMod val="75000"/>
                    <a:lumOff val="25000"/>
                  </a:schemeClr>
                </a:solidFill>
                <a:ea typeface="+mj-lt"/>
                <a:cs typeface="+mj-lt"/>
              </a:rPr>
              <a:t>Different users may have unique requirements for sales predictions. Sales teams, for example, may need forecasts tailored to specific product categories or regions. Users need customizable solutions that address their specific needs.</a:t>
            </a:r>
            <a:br>
              <a:rPr lang="en-US" sz="1800" dirty="0">
                <a:solidFill>
                  <a:schemeClr val="tx1">
                    <a:lumMod val="75000"/>
                    <a:lumOff val="25000"/>
                  </a:schemeClr>
                </a:solidFill>
                <a:ea typeface="+mj-lt"/>
                <a:cs typeface="+mj-lt"/>
              </a:rPr>
            </a:br>
            <a:endParaRPr lang="en-US" sz="1800">
              <a:solidFill>
                <a:schemeClr val="tx1">
                  <a:lumMod val="75000"/>
                  <a:lumOff val="25000"/>
                </a:schemeClr>
              </a:solidFill>
              <a:cs typeface="Posterama"/>
            </a:endParaRPr>
          </a:p>
          <a:p>
            <a:r>
              <a:rPr lang="en-US" sz="1800" b="1" dirty="0">
                <a:solidFill>
                  <a:schemeClr val="tx2"/>
                </a:solidFill>
                <a:ea typeface="+mj-lt"/>
                <a:cs typeface="+mj-lt"/>
              </a:rPr>
              <a:t>Interpretability:</a:t>
            </a:r>
            <a:r>
              <a:rPr lang="en-US" sz="1800" dirty="0">
                <a:solidFill>
                  <a:srgbClr val="D1D5DB"/>
                </a:solidFill>
                <a:ea typeface="+mj-lt"/>
                <a:cs typeface="+mj-lt"/>
              </a:rPr>
              <a:t> </a:t>
            </a:r>
            <a:r>
              <a:rPr lang="en-US" sz="1800" dirty="0">
                <a:solidFill>
                  <a:schemeClr val="tx1">
                    <a:lumMod val="75000"/>
                    <a:lumOff val="25000"/>
                  </a:schemeClr>
                </a:solidFill>
                <a:ea typeface="+mj-lt"/>
                <a:cs typeface="+mj-lt"/>
              </a:rPr>
              <a:t>Users, especially those without a deep understanding of machine learning, require interpretable predictions. They need to understand why a particular prediction was made and what factors contributed to it.</a:t>
            </a:r>
            <a:br>
              <a:rPr lang="en-US" sz="1800" dirty="0">
                <a:solidFill>
                  <a:schemeClr val="tx1">
                    <a:lumMod val="75000"/>
                    <a:lumOff val="25000"/>
                  </a:schemeClr>
                </a:solidFill>
                <a:ea typeface="+mj-lt"/>
                <a:cs typeface="+mj-lt"/>
              </a:rPr>
            </a:br>
            <a:endParaRPr lang="en-US" sz="1800">
              <a:solidFill>
                <a:schemeClr val="tx1">
                  <a:lumMod val="75000"/>
                  <a:lumOff val="25000"/>
                </a:schemeClr>
              </a:solidFill>
              <a:cs typeface="Posterama"/>
            </a:endParaRPr>
          </a:p>
          <a:p>
            <a:r>
              <a:rPr lang="en-US" sz="1800" b="1" dirty="0">
                <a:solidFill>
                  <a:schemeClr val="tx2"/>
                </a:solidFill>
                <a:ea typeface="+mj-lt"/>
                <a:cs typeface="+mj-lt"/>
              </a:rPr>
              <a:t>Actionable Insights:</a:t>
            </a:r>
            <a:r>
              <a:rPr lang="en-US" sz="1800" dirty="0">
                <a:solidFill>
                  <a:schemeClr val="tx1">
                    <a:lumMod val="75000"/>
                    <a:lumOff val="25000"/>
                  </a:schemeClr>
                </a:solidFill>
                <a:ea typeface="+mj-lt"/>
                <a:cs typeface="+mj-lt"/>
              </a:rPr>
              <a:t> Sales predictions should not just be numbers; they should provide actionable insights. Users need guidance on how to adjust marketing strategies, pricing, and inventory based on the predictions.</a:t>
            </a:r>
            <a:br>
              <a:rPr lang="en-US" sz="1800" dirty="0">
                <a:solidFill>
                  <a:schemeClr val="tx1">
                    <a:lumMod val="75000"/>
                    <a:lumOff val="25000"/>
                  </a:schemeClr>
                </a:solidFill>
                <a:ea typeface="+mj-lt"/>
                <a:cs typeface="+mj-lt"/>
              </a:rPr>
            </a:br>
            <a:endParaRPr lang="en-US" sz="1800">
              <a:solidFill>
                <a:schemeClr val="tx1">
                  <a:lumMod val="75000"/>
                  <a:lumOff val="25000"/>
                </a:schemeClr>
              </a:solidFill>
              <a:cs typeface="Posterama"/>
            </a:endParaRPr>
          </a:p>
          <a:p>
            <a:r>
              <a:rPr lang="en-US" sz="1800" b="1" dirty="0">
                <a:solidFill>
                  <a:schemeClr val="tx2"/>
                </a:solidFill>
                <a:ea typeface="+mj-lt"/>
                <a:cs typeface="+mj-lt"/>
              </a:rPr>
              <a:t>Adaptability:</a:t>
            </a:r>
            <a:r>
              <a:rPr lang="en-US" sz="1800" dirty="0">
                <a:solidFill>
                  <a:srgbClr val="D1D5DB"/>
                </a:solidFill>
                <a:ea typeface="+mj-lt"/>
                <a:cs typeface="+mj-lt"/>
              </a:rPr>
              <a:t> </a:t>
            </a:r>
            <a:r>
              <a:rPr lang="en-US" sz="1800" dirty="0">
                <a:solidFill>
                  <a:schemeClr val="tx1">
                    <a:lumMod val="75000"/>
                    <a:lumOff val="25000"/>
                  </a:schemeClr>
                </a:solidFill>
                <a:ea typeface="+mj-lt"/>
                <a:cs typeface="+mj-lt"/>
              </a:rPr>
              <a:t>Users need models that can adapt to changing market conditions and evolving customer behavior. Predictions should remain accurate even as external factors change.</a:t>
            </a:r>
            <a:endParaRPr lang="en-US" sz="1800">
              <a:solidFill>
                <a:schemeClr val="tx1">
                  <a:lumMod val="75000"/>
                  <a:lumOff val="25000"/>
                </a:schemeClr>
              </a:solidFill>
              <a:cs typeface="Posterama"/>
            </a:endParaRPr>
          </a:p>
          <a:p>
            <a:endParaRPr lang="en-US" sz="6000" dirty="0">
              <a:solidFill>
                <a:schemeClr val="tx1">
                  <a:lumMod val="75000"/>
                  <a:lumOff val="25000"/>
                </a:schemeClr>
              </a:solidFill>
              <a:cs typeface="Posterama"/>
            </a:endParaRPr>
          </a:p>
        </p:txBody>
      </p:sp>
    </p:spTree>
    <p:extLst>
      <p:ext uri="{BB962C8B-B14F-4D97-AF65-F5344CB8AC3E}">
        <p14:creationId xmlns:p14="http://schemas.microsoft.com/office/powerpoint/2010/main" val="12435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3167F18-BB05-1D6A-4024-10077E20D07C}"/>
              </a:ext>
            </a:extLst>
          </p:cNvPr>
          <p:cNvSpPr>
            <a:spLocks noGrp="1"/>
          </p:cNvSpPr>
          <p:nvPr>
            <p:ph type="title"/>
          </p:nvPr>
        </p:nvSpPr>
        <p:spPr>
          <a:xfrm>
            <a:off x="457200" y="352611"/>
            <a:ext cx="10754527" cy="5718901"/>
          </a:xfrm>
        </p:spPr>
        <p:txBody>
          <a:bodyPr vert="horz" lIns="91440" tIns="45720" rIns="91440" bIns="45720" rtlCol="0" anchor="b">
            <a:noAutofit/>
          </a:bodyPr>
          <a:lstStyle/>
          <a:p>
            <a:r>
              <a:rPr lang="en-US" sz="4000" b="1" dirty="0">
                <a:solidFill>
                  <a:schemeClr val="accent3">
                    <a:lumMod val="75000"/>
                  </a:schemeClr>
                </a:solidFill>
                <a:latin typeface="Söhne"/>
                <a:ea typeface="Arial"/>
                <a:cs typeface="Arial"/>
              </a:rPr>
              <a:t>USER FACING PROBLEMS </a:t>
            </a:r>
          </a:p>
          <a:p>
            <a:pPr>
              <a:buAutoNum type="arabicPeriod"/>
            </a:pPr>
            <a:r>
              <a:rPr lang="en-US" sz="1800" b="1" dirty="0">
                <a:solidFill>
                  <a:schemeClr val="tx1">
                    <a:lumMod val="85000"/>
                    <a:lumOff val="15000"/>
                  </a:schemeClr>
                </a:solidFill>
                <a:latin typeface="Söhne"/>
                <a:ea typeface="Arial"/>
                <a:cs typeface="Arial"/>
              </a:rPr>
              <a:t>Data Quality and Integration:</a:t>
            </a:r>
            <a:r>
              <a:rPr lang="en-US" sz="1800" dirty="0">
                <a:solidFill>
                  <a:schemeClr val="tx1">
                    <a:lumMod val="85000"/>
                    <a:lumOff val="15000"/>
                  </a:schemeClr>
                </a:solidFill>
                <a:latin typeface="Söhne"/>
                <a:ea typeface="Arial"/>
                <a:cs typeface="Arial"/>
              </a:rPr>
              <a:t> Users often face challenges related to data quality, missing data, and integrating diverse data sources. Inaccurate or incomplete data can lead to unreliable predictions.​</a:t>
            </a:r>
            <a:br>
              <a:rPr lang="en-US" sz="1800" dirty="0">
                <a:solidFill>
                  <a:schemeClr val="tx1">
                    <a:lumMod val="85000"/>
                    <a:lumOff val="15000"/>
                  </a:schemeClr>
                </a:solidFill>
                <a:latin typeface="Söhne"/>
                <a:ea typeface="Arial"/>
                <a:cs typeface="Arial"/>
              </a:rPr>
            </a:br>
            <a:endParaRPr lang="en-US" sz="1800" dirty="0">
              <a:solidFill>
                <a:schemeClr val="tx1">
                  <a:lumMod val="85000"/>
                  <a:lumOff val="15000"/>
                </a:schemeClr>
              </a:solidFill>
              <a:latin typeface="Söhne"/>
              <a:ea typeface="Arial"/>
              <a:cs typeface="Arial"/>
            </a:endParaRPr>
          </a:p>
          <a:p>
            <a:pPr>
              <a:buAutoNum type="arabicPeriod"/>
            </a:pPr>
            <a:r>
              <a:rPr lang="en-US" sz="1800" b="1" dirty="0">
                <a:solidFill>
                  <a:schemeClr val="tx1">
                    <a:lumMod val="85000"/>
                    <a:lumOff val="15000"/>
                  </a:schemeClr>
                </a:solidFill>
                <a:latin typeface="Söhne"/>
                <a:ea typeface="Arial"/>
                <a:cs typeface="Arial"/>
              </a:rPr>
              <a:t>Model Complexity:</a:t>
            </a:r>
            <a:r>
              <a:rPr lang="en-US" sz="1800" dirty="0">
                <a:solidFill>
                  <a:schemeClr val="tx1">
                    <a:lumMod val="85000"/>
                    <a:lumOff val="15000"/>
                  </a:schemeClr>
                </a:solidFill>
                <a:latin typeface="Söhne"/>
                <a:ea typeface="Arial"/>
                <a:cs typeface="Arial"/>
              </a:rPr>
              <a:t> Users may struggle to understand and trust highly complex machine learning models. They need models that strike a balance between accuracy and interpretability.​</a:t>
            </a:r>
            <a:br>
              <a:rPr lang="en-US" sz="1800" dirty="0">
                <a:solidFill>
                  <a:schemeClr val="tx1">
                    <a:lumMod val="85000"/>
                    <a:lumOff val="15000"/>
                  </a:schemeClr>
                </a:solidFill>
                <a:latin typeface="Söhne"/>
                <a:ea typeface="Arial"/>
                <a:cs typeface="Arial"/>
              </a:rPr>
            </a:br>
            <a:endParaRPr lang="en-US" sz="1800" dirty="0">
              <a:solidFill>
                <a:schemeClr val="tx1">
                  <a:lumMod val="85000"/>
                  <a:lumOff val="15000"/>
                </a:schemeClr>
              </a:solidFill>
              <a:latin typeface="Söhne"/>
              <a:ea typeface="Arial"/>
              <a:cs typeface="Arial"/>
            </a:endParaRPr>
          </a:p>
          <a:p>
            <a:pPr>
              <a:buAutoNum type="arabicPeriod"/>
            </a:pPr>
            <a:r>
              <a:rPr lang="en-US" sz="1800" b="1" dirty="0">
                <a:solidFill>
                  <a:schemeClr val="tx1">
                    <a:lumMod val="85000"/>
                    <a:lumOff val="15000"/>
                  </a:schemeClr>
                </a:solidFill>
                <a:latin typeface="Söhne"/>
                <a:ea typeface="Arial"/>
                <a:cs typeface="Arial"/>
              </a:rPr>
              <a:t>Overfitting:</a:t>
            </a:r>
            <a:r>
              <a:rPr lang="en-US" sz="1800" dirty="0">
                <a:solidFill>
                  <a:schemeClr val="tx1">
                    <a:lumMod val="85000"/>
                    <a:lumOff val="15000"/>
                  </a:schemeClr>
                </a:solidFill>
                <a:latin typeface="Söhne"/>
                <a:ea typeface="Arial"/>
                <a:cs typeface="Arial"/>
              </a:rPr>
              <a:t> Overfitting is a common problem where models perform well on training data but poorly on new data. Users need models that generalize effectively to unseen data.​</a:t>
            </a:r>
            <a:br>
              <a:rPr lang="en-US" sz="1800" dirty="0">
                <a:solidFill>
                  <a:schemeClr val="tx1">
                    <a:lumMod val="85000"/>
                    <a:lumOff val="15000"/>
                  </a:schemeClr>
                </a:solidFill>
                <a:latin typeface="Söhne"/>
                <a:ea typeface="Arial"/>
                <a:cs typeface="Arial"/>
              </a:rPr>
            </a:br>
            <a:endParaRPr lang="en-US" sz="1800" dirty="0">
              <a:solidFill>
                <a:schemeClr val="tx1">
                  <a:lumMod val="85000"/>
                  <a:lumOff val="15000"/>
                </a:schemeClr>
              </a:solidFill>
              <a:latin typeface="Söhne"/>
              <a:ea typeface="Arial"/>
              <a:cs typeface="Arial"/>
            </a:endParaRPr>
          </a:p>
          <a:p>
            <a:pPr>
              <a:buAutoNum type="arabicPeriod"/>
            </a:pPr>
            <a:r>
              <a:rPr lang="en-US" sz="1800" b="1" dirty="0">
                <a:solidFill>
                  <a:schemeClr val="tx1">
                    <a:lumMod val="85000"/>
                    <a:lumOff val="15000"/>
                  </a:schemeClr>
                </a:solidFill>
                <a:latin typeface="Söhne"/>
                <a:ea typeface="Arial"/>
                <a:cs typeface="Arial"/>
              </a:rPr>
              <a:t>Seasonality and Trends:</a:t>
            </a:r>
            <a:r>
              <a:rPr lang="en-US" sz="1800" dirty="0">
                <a:solidFill>
                  <a:schemeClr val="tx1">
                    <a:lumMod val="85000"/>
                    <a:lumOff val="15000"/>
                  </a:schemeClr>
                </a:solidFill>
                <a:latin typeface="Söhne"/>
                <a:ea typeface="Arial"/>
                <a:cs typeface="Arial"/>
              </a:rPr>
              <a:t> Handling seasonality, trends, and cyclic patterns in sales data can be challenging. Users need models that can capture and predict these patterns accurately.​</a:t>
            </a:r>
            <a:br>
              <a:rPr lang="en-US" sz="1800" dirty="0">
                <a:solidFill>
                  <a:schemeClr val="tx1">
                    <a:lumMod val="85000"/>
                    <a:lumOff val="15000"/>
                  </a:schemeClr>
                </a:solidFill>
                <a:latin typeface="Söhne"/>
                <a:ea typeface="Arial"/>
                <a:cs typeface="Arial"/>
              </a:rPr>
            </a:br>
            <a:endParaRPr lang="en-US" sz="1800" dirty="0">
              <a:solidFill>
                <a:schemeClr val="tx1">
                  <a:lumMod val="85000"/>
                  <a:lumOff val="15000"/>
                </a:schemeClr>
              </a:solidFill>
              <a:latin typeface="Söhne"/>
              <a:ea typeface="Arial"/>
              <a:cs typeface="Arial"/>
            </a:endParaRPr>
          </a:p>
          <a:p>
            <a:pPr>
              <a:buAutoNum type="arabicPeriod"/>
            </a:pPr>
            <a:r>
              <a:rPr lang="en-US" sz="1800" b="1" dirty="0">
                <a:solidFill>
                  <a:schemeClr val="tx1">
                    <a:lumMod val="85000"/>
                    <a:lumOff val="15000"/>
                  </a:schemeClr>
                </a:solidFill>
                <a:latin typeface="Söhne"/>
                <a:ea typeface="Arial"/>
                <a:cs typeface="Arial"/>
              </a:rPr>
              <a:t>Resource Constraints:</a:t>
            </a:r>
            <a:r>
              <a:rPr lang="en-US" sz="1800" dirty="0">
                <a:solidFill>
                  <a:schemeClr val="tx1">
                    <a:lumMod val="85000"/>
                    <a:lumOff val="15000"/>
                  </a:schemeClr>
                </a:solidFill>
                <a:latin typeface="Söhne"/>
                <a:ea typeface="Arial"/>
                <a:cs typeface="Arial"/>
              </a:rPr>
              <a:t> Users may have limited computational resources or budget constraints for implementing advanced machine learning solutions. Cost-effective approaches are needed.​</a:t>
            </a:r>
            <a:br>
              <a:rPr lang="en-US" sz="1800" dirty="0">
                <a:solidFill>
                  <a:schemeClr val="tx1">
                    <a:lumMod val="85000"/>
                    <a:lumOff val="15000"/>
                  </a:schemeClr>
                </a:solidFill>
                <a:latin typeface="Söhne"/>
                <a:ea typeface="Arial"/>
                <a:cs typeface="Arial"/>
              </a:rPr>
            </a:br>
            <a:endParaRPr lang="en-US" sz="1800" dirty="0">
              <a:solidFill>
                <a:schemeClr val="tx1">
                  <a:lumMod val="85000"/>
                  <a:lumOff val="15000"/>
                </a:schemeClr>
              </a:solidFill>
              <a:latin typeface="Söhne"/>
              <a:ea typeface="Arial"/>
              <a:cs typeface="Arial"/>
            </a:endParaRPr>
          </a:p>
          <a:p>
            <a:pPr lvl="0" rtl="0">
              <a:buAutoNum type="arabicPeriod"/>
            </a:pPr>
            <a:r>
              <a:rPr lang="en-US" sz="1800" b="1" dirty="0">
                <a:solidFill>
                  <a:schemeClr val="tx1">
                    <a:lumMod val="85000"/>
                    <a:lumOff val="15000"/>
                  </a:schemeClr>
                </a:solidFill>
                <a:latin typeface="Söhne"/>
                <a:ea typeface="Arial"/>
                <a:cs typeface="Arial"/>
              </a:rPr>
              <a:t>Privacy and Ethics:</a:t>
            </a:r>
            <a:r>
              <a:rPr lang="en-US" sz="1800" dirty="0">
                <a:solidFill>
                  <a:schemeClr val="tx1">
                    <a:lumMod val="85000"/>
                    <a:lumOff val="15000"/>
                  </a:schemeClr>
                </a:solidFill>
                <a:latin typeface="Söhne"/>
                <a:ea typeface="Arial"/>
                <a:cs typeface="Arial"/>
              </a:rPr>
              <a:t> Users must navigate data privacy and ethical considerations, especially when collecting and using customer data for predictions. Compliance with regulations is critical.​</a:t>
            </a:r>
            <a:endParaRPr lang="en-US" sz="1800">
              <a:solidFill>
                <a:schemeClr val="tx1">
                  <a:lumMod val="85000"/>
                  <a:lumOff val="15000"/>
                </a:schemeClr>
              </a:solidFill>
              <a:cs typeface="Posterama"/>
            </a:endParaRPr>
          </a:p>
        </p:txBody>
      </p:sp>
      <p:sp>
        <p:nvSpPr>
          <p:cNvPr id="4" name="TextBox 3">
            <a:extLst>
              <a:ext uri="{FF2B5EF4-FFF2-40B4-BE49-F238E27FC236}">
                <a16:creationId xmlns:a16="http://schemas.microsoft.com/office/drawing/2014/main" id="{77655E26-D74F-A9A5-8CF1-E77E24B4F52E}"/>
              </a:ext>
            </a:extLst>
          </p:cNvPr>
          <p:cNvSpPr txBox="1"/>
          <p:nvPr/>
        </p:nvSpPr>
        <p:spPr>
          <a:xfrm>
            <a:off x="368771" y="3200400"/>
            <a:ext cx="10494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D1D5DB"/>
              </a:solidFill>
              <a:latin typeface="Söhne"/>
            </a:endParaRPr>
          </a:p>
        </p:txBody>
      </p:sp>
    </p:spTree>
    <p:extLst>
      <p:ext uri="{BB962C8B-B14F-4D97-AF65-F5344CB8AC3E}">
        <p14:creationId xmlns:p14="http://schemas.microsoft.com/office/powerpoint/2010/main" val="62682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737C6C-6023-7220-B2F5-C7D16CCB49AC}"/>
              </a:ext>
            </a:extLst>
          </p:cNvPr>
          <p:cNvSpPr>
            <a:spLocks noGrp="1"/>
          </p:cNvSpPr>
          <p:nvPr>
            <p:ph type="title"/>
          </p:nvPr>
        </p:nvSpPr>
        <p:spPr>
          <a:xfrm>
            <a:off x="457200" y="728906"/>
            <a:ext cx="10754527" cy="2228755"/>
          </a:xfrm>
        </p:spPr>
        <p:txBody>
          <a:bodyPr vert="horz" lIns="91440" tIns="45720" rIns="91440" bIns="45720" rtlCol="0" anchor="b">
            <a:noAutofit/>
          </a:bodyPr>
          <a:lstStyle/>
          <a:p>
            <a:r>
              <a:rPr lang="en-US" sz="2800" dirty="0">
                <a:solidFill>
                  <a:schemeClr val="accent3">
                    <a:lumMod val="50000"/>
                  </a:schemeClr>
                </a:solidFill>
                <a:latin typeface="Söhne"/>
                <a:ea typeface="Söhne"/>
                <a:cs typeface="Söhne"/>
              </a:rPr>
              <a:t>Challenges and assumptions play a crucial role in the development and deployment of future sales prediction models using machine learning. Identifying these challenges and making explicit assumptions is essential for building robust and effective predictive systems. Here are some challenges and assumptions to </a:t>
            </a:r>
            <a:r>
              <a:rPr lang="en-US" sz="2800" err="1">
                <a:solidFill>
                  <a:schemeClr val="accent3">
                    <a:lumMod val="50000"/>
                  </a:schemeClr>
                </a:solidFill>
                <a:latin typeface="Söhne"/>
                <a:ea typeface="Söhne"/>
                <a:cs typeface="Söhne"/>
              </a:rPr>
              <a:t>conside</a:t>
            </a:r>
            <a:endParaRPr lang="en-US" sz="2800">
              <a:solidFill>
                <a:schemeClr val="accent3">
                  <a:lumMod val="50000"/>
                </a:schemeClr>
              </a:solidFill>
              <a:cs typeface="Posterama"/>
            </a:endParaRPr>
          </a:p>
        </p:txBody>
      </p:sp>
      <p:sp>
        <p:nvSpPr>
          <p:cNvPr id="3" name="Content Placeholder 2">
            <a:extLst>
              <a:ext uri="{FF2B5EF4-FFF2-40B4-BE49-F238E27FC236}">
                <a16:creationId xmlns:a16="http://schemas.microsoft.com/office/drawing/2014/main" id="{F85BD36B-1DAC-A4B7-AD84-5C640BAFF07E}"/>
              </a:ext>
            </a:extLst>
          </p:cNvPr>
          <p:cNvSpPr>
            <a:spLocks noGrp="1"/>
          </p:cNvSpPr>
          <p:nvPr>
            <p:ph idx="1"/>
          </p:nvPr>
        </p:nvSpPr>
        <p:spPr>
          <a:xfrm>
            <a:off x="457201" y="3257633"/>
            <a:ext cx="4514988" cy="3427774"/>
          </a:xfrm>
        </p:spPr>
        <p:txBody>
          <a:bodyPr anchor="t">
            <a:normAutofit lnSpcReduction="10000"/>
          </a:bodyPr>
          <a:lstStyle/>
          <a:p>
            <a:pPr>
              <a:buFont typeface="Courier New" panose="020B0604020202020204" pitchFamily="34" charset="0"/>
              <a:buChar char="o"/>
            </a:pPr>
            <a:r>
              <a:rPr lang="en-US" dirty="0">
                <a:solidFill>
                  <a:schemeClr val="tx2"/>
                </a:solidFill>
              </a:rPr>
              <a:t>IDEATE</a:t>
            </a:r>
          </a:p>
          <a:p>
            <a:pPr>
              <a:buClr>
                <a:srgbClr val="FFFFFF"/>
              </a:buClr>
              <a:buFont typeface="Courier New" panose="020B0604020202020204" pitchFamily="34" charset="0"/>
              <a:buChar char="o"/>
            </a:pPr>
            <a:r>
              <a:rPr lang="en-US" sz="1800" dirty="0">
                <a:solidFill>
                  <a:schemeClr val="tx2"/>
                </a:solidFill>
              </a:rPr>
              <a:t>DATA VOLUME</a:t>
            </a:r>
            <a:endParaRPr lang="en-US" dirty="0">
              <a:solidFill>
                <a:schemeClr val="tx2"/>
              </a:solidFill>
            </a:endParaRPr>
          </a:p>
          <a:p>
            <a:pPr>
              <a:buClr>
                <a:srgbClr val="FFFFFF"/>
              </a:buClr>
              <a:buFont typeface="Courier New" panose="020B0604020202020204" pitchFamily="34" charset="0"/>
              <a:buChar char="o"/>
            </a:pPr>
            <a:r>
              <a:rPr lang="en-US" sz="1800" dirty="0">
                <a:solidFill>
                  <a:schemeClr val="tx2"/>
                </a:solidFill>
              </a:rPr>
              <a:t>DATA QUALITY </a:t>
            </a:r>
          </a:p>
          <a:p>
            <a:pPr>
              <a:buClr>
                <a:srgbClr val="FFFFFF"/>
              </a:buClr>
              <a:buFont typeface="Courier New" panose="020B0604020202020204" pitchFamily="34" charset="0"/>
              <a:buChar char="o"/>
            </a:pPr>
            <a:r>
              <a:rPr lang="en-US" sz="1800" dirty="0">
                <a:solidFill>
                  <a:schemeClr val="tx2"/>
                </a:solidFill>
              </a:rPr>
              <a:t>DATA INTEGRATION </a:t>
            </a:r>
          </a:p>
          <a:p>
            <a:pPr>
              <a:buClr>
                <a:srgbClr val="FFFFFF"/>
              </a:buClr>
              <a:buFont typeface="Courier New" panose="020B0604020202020204" pitchFamily="34" charset="0"/>
              <a:buChar char="o"/>
            </a:pPr>
            <a:r>
              <a:rPr lang="en-US" sz="1800" dirty="0">
                <a:solidFill>
                  <a:schemeClr val="tx2"/>
                </a:solidFill>
              </a:rPr>
              <a:t>DATA INTERGITY</a:t>
            </a:r>
          </a:p>
          <a:p>
            <a:pPr>
              <a:buClr>
                <a:srgbClr val="FFFFFF"/>
              </a:buClr>
              <a:buFont typeface="Courier New" panose="020B0604020202020204" pitchFamily="34" charset="0"/>
              <a:buChar char="o"/>
            </a:pPr>
            <a:r>
              <a:rPr lang="en-US" sz="1800" dirty="0">
                <a:solidFill>
                  <a:schemeClr val="tx2"/>
                </a:solidFill>
              </a:rPr>
              <a:t>REAL TIME PREDICTIONS</a:t>
            </a:r>
          </a:p>
          <a:p>
            <a:pPr>
              <a:buClr>
                <a:srgbClr val="FFFFFF"/>
              </a:buClr>
              <a:buFont typeface="Courier New" panose="020B0604020202020204" pitchFamily="34" charset="0"/>
              <a:buChar char="o"/>
            </a:pPr>
            <a:r>
              <a:rPr lang="en-US" sz="1800" dirty="0">
                <a:solidFill>
                  <a:schemeClr val="tx2"/>
                </a:solidFill>
              </a:rPr>
              <a:t>SEASONALITY CHANGES</a:t>
            </a:r>
          </a:p>
          <a:p>
            <a:pPr>
              <a:buClr>
                <a:srgbClr val="FFFFFF"/>
              </a:buClr>
              <a:buFont typeface="Courier New" panose="020B0604020202020204" pitchFamily="34" charset="0"/>
              <a:buChar char="o"/>
            </a:pPr>
            <a:r>
              <a:rPr lang="en-US" sz="1800" dirty="0">
                <a:solidFill>
                  <a:schemeClr val="tx2"/>
                </a:solidFill>
              </a:rPr>
              <a:t>ALGORITHM SELECTION</a:t>
            </a:r>
          </a:p>
          <a:p>
            <a:pPr>
              <a:buClr>
                <a:srgbClr val="FFFFFF"/>
              </a:buClr>
              <a:buFont typeface="Courier New" panose="020B0604020202020204" pitchFamily="34" charset="0"/>
              <a:buChar char="o"/>
            </a:pPr>
            <a:endParaRPr lang="en-US" sz="1800" dirty="0">
              <a:solidFill>
                <a:schemeClr val="tx2"/>
              </a:solidFill>
            </a:endParaRPr>
          </a:p>
          <a:p>
            <a:pPr>
              <a:buClr>
                <a:srgbClr val="FFFFFF"/>
              </a:buClr>
              <a:buFont typeface="Courier New" panose="020B0604020202020204" pitchFamily="34" charset="0"/>
              <a:buChar char="o"/>
            </a:pPr>
            <a:endParaRPr lang="en-US" sz="1800" dirty="0">
              <a:solidFill>
                <a:schemeClr val="tx2"/>
              </a:solidFill>
            </a:endParaRPr>
          </a:p>
        </p:txBody>
      </p:sp>
      <p:sp>
        <p:nvSpPr>
          <p:cNvPr id="4" name="TextBox 3">
            <a:extLst>
              <a:ext uri="{FF2B5EF4-FFF2-40B4-BE49-F238E27FC236}">
                <a16:creationId xmlns:a16="http://schemas.microsoft.com/office/drawing/2014/main" id="{9A937B1C-E840-40E5-80D4-6D01A1D18137}"/>
              </a:ext>
            </a:extLst>
          </p:cNvPr>
          <p:cNvSpPr txBox="1"/>
          <p:nvPr/>
        </p:nvSpPr>
        <p:spPr>
          <a:xfrm>
            <a:off x="5672666" y="3212629"/>
            <a:ext cx="5658555"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sz="2400" dirty="0">
                <a:solidFill>
                  <a:srgbClr val="002060"/>
                </a:solidFill>
              </a:rPr>
              <a:t>CREATING PROTOTYPE</a:t>
            </a:r>
          </a:p>
          <a:p>
            <a:pPr marL="285750" indent="-285750">
              <a:buFont typeface="Courier New"/>
              <a:buChar char="o"/>
            </a:pPr>
            <a:r>
              <a:rPr lang="en-US" dirty="0">
                <a:solidFill>
                  <a:schemeClr val="accent3">
                    <a:lumMod val="50000"/>
                  </a:schemeClr>
                </a:solidFill>
              </a:rPr>
              <a:t>DATA COLLECTION</a:t>
            </a:r>
          </a:p>
          <a:p>
            <a:pPr marL="285750" indent="-285750">
              <a:buFont typeface="Courier New"/>
              <a:buChar char="o"/>
            </a:pPr>
            <a:r>
              <a:rPr lang="en-US" dirty="0">
                <a:solidFill>
                  <a:schemeClr val="accent3">
                    <a:lumMod val="50000"/>
                  </a:schemeClr>
                </a:solidFill>
              </a:rPr>
              <a:t>DATA PRE PROCESSING </a:t>
            </a:r>
          </a:p>
          <a:p>
            <a:pPr marL="285750" indent="-285750">
              <a:buFont typeface="Courier New"/>
              <a:buChar char="o"/>
            </a:pPr>
            <a:r>
              <a:rPr lang="en-US" dirty="0">
                <a:solidFill>
                  <a:schemeClr val="accent3">
                    <a:lumMod val="50000"/>
                  </a:schemeClr>
                </a:solidFill>
              </a:rPr>
              <a:t>    DATA CLEANING</a:t>
            </a:r>
          </a:p>
          <a:p>
            <a:pPr marL="285750" indent="-285750">
              <a:buFont typeface="Courier New"/>
              <a:buChar char="o"/>
            </a:pPr>
            <a:r>
              <a:rPr lang="en-US" dirty="0">
                <a:solidFill>
                  <a:schemeClr val="accent3">
                    <a:lumMod val="50000"/>
                  </a:schemeClr>
                </a:solidFill>
              </a:rPr>
              <a:t>    DATA AGGREGATION</a:t>
            </a:r>
          </a:p>
          <a:p>
            <a:pPr marL="285750" indent="-285750">
              <a:buFont typeface="Courier New"/>
              <a:buChar char="o"/>
            </a:pPr>
            <a:r>
              <a:rPr lang="en-US" dirty="0">
                <a:solidFill>
                  <a:schemeClr val="accent3">
                    <a:lumMod val="50000"/>
                  </a:schemeClr>
                </a:solidFill>
              </a:rPr>
              <a:t>    DATA VISUVALIZATION</a:t>
            </a:r>
          </a:p>
          <a:p>
            <a:pPr marL="285750" indent="-285750">
              <a:buFont typeface="Courier New"/>
              <a:buChar char="o"/>
            </a:pPr>
            <a:r>
              <a:rPr lang="en-US" dirty="0">
                <a:solidFill>
                  <a:schemeClr val="accent3">
                    <a:lumMod val="50000"/>
                  </a:schemeClr>
                </a:solidFill>
              </a:rPr>
              <a:t>UNDERSTANDING REALTIONALITIES IN VARIABLES</a:t>
            </a:r>
          </a:p>
          <a:p>
            <a:pPr marL="285750" indent="-285750">
              <a:buFont typeface="Courier New"/>
              <a:buChar char="o"/>
            </a:pPr>
            <a:r>
              <a:rPr lang="en-US" dirty="0">
                <a:solidFill>
                  <a:schemeClr val="accent3">
                    <a:lumMod val="50000"/>
                  </a:schemeClr>
                </a:solidFill>
              </a:rPr>
              <a:t>IMPLEMENTING IN PROGRAM </a:t>
            </a:r>
          </a:p>
          <a:p>
            <a:pPr marL="285750" indent="-285750">
              <a:buFont typeface="Courier New"/>
              <a:buChar char="o"/>
            </a:pPr>
            <a:r>
              <a:rPr lang="en-US" dirty="0">
                <a:solidFill>
                  <a:schemeClr val="accent3">
                    <a:lumMod val="50000"/>
                  </a:schemeClr>
                </a:solidFill>
              </a:rPr>
              <a:t>MODEL SELECTION</a:t>
            </a:r>
          </a:p>
          <a:p>
            <a:pPr marL="285750" indent="-285750">
              <a:buFont typeface="Courier New"/>
              <a:buChar char="o"/>
            </a:pPr>
            <a:r>
              <a:rPr lang="en-US" dirty="0">
                <a:solidFill>
                  <a:schemeClr val="accent3">
                    <a:lumMod val="50000"/>
                  </a:schemeClr>
                </a:solidFill>
              </a:rPr>
              <a:t>TESTING THE MODEL ACCURACY</a:t>
            </a:r>
          </a:p>
        </p:txBody>
      </p:sp>
    </p:spTree>
    <p:extLst>
      <p:ext uri="{BB962C8B-B14F-4D97-AF65-F5344CB8AC3E}">
        <p14:creationId xmlns:p14="http://schemas.microsoft.com/office/powerpoint/2010/main" val="177613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202B76-13D8-7423-BC11-E9BEF67450F8}"/>
              </a:ext>
            </a:extLst>
          </p:cNvPr>
          <p:cNvSpPr>
            <a:spLocks noGrp="1"/>
          </p:cNvSpPr>
          <p:nvPr>
            <p:ph type="title"/>
          </p:nvPr>
        </p:nvSpPr>
        <p:spPr>
          <a:xfrm>
            <a:off x="457200" y="728906"/>
            <a:ext cx="10754527" cy="2228755"/>
          </a:xfrm>
        </p:spPr>
        <p:txBody>
          <a:bodyPr anchor="b">
            <a:noAutofit/>
          </a:bodyPr>
          <a:lstStyle/>
          <a:p>
            <a:r>
              <a:rPr lang="en-US" sz="3200" dirty="0">
                <a:solidFill>
                  <a:schemeClr val="accent3">
                    <a:lumMod val="50000"/>
                  </a:schemeClr>
                </a:solidFill>
                <a:latin typeface="Söhne"/>
                <a:ea typeface="Söhne"/>
                <a:cs typeface="Söhne"/>
              </a:rPr>
              <a:t>Testing machine learning models is a critical step in the model development process to ensure that the model performs well, is reliable, and generalizes effectively to unseen data. Here are the key steps and techniques for testing machine learning models:</a:t>
            </a:r>
            <a:endParaRPr lang="en-US" sz="3200" dirty="0">
              <a:solidFill>
                <a:schemeClr val="accent3">
                  <a:lumMod val="50000"/>
                </a:schemeClr>
              </a:solidFill>
              <a:cs typeface="Posterama"/>
            </a:endParaRPr>
          </a:p>
        </p:txBody>
      </p:sp>
      <p:sp>
        <p:nvSpPr>
          <p:cNvPr id="3" name="Content Placeholder 2">
            <a:extLst>
              <a:ext uri="{FF2B5EF4-FFF2-40B4-BE49-F238E27FC236}">
                <a16:creationId xmlns:a16="http://schemas.microsoft.com/office/drawing/2014/main" id="{EC1ECADC-53FC-7C06-C45C-C64F876635C9}"/>
              </a:ext>
            </a:extLst>
          </p:cNvPr>
          <p:cNvSpPr>
            <a:spLocks noGrp="1"/>
          </p:cNvSpPr>
          <p:nvPr>
            <p:ph idx="1"/>
          </p:nvPr>
        </p:nvSpPr>
        <p:spPr>
          <a:xfrm>
            <a:off x="457201" y="3003633"/>
            <a:ext cx="5991951" cy="3841700"/>
          </a:xfrm>
        </p:spPr>
        <p:txBody>
          <a:bodyPr anchor="t">
            <a:normAutofit fontScale="92500" lnSpcReduction="10000"/>
          </a:bodyPr>
          <a:lstStyle/>
          <a:p>
            <a:pPr>
              <a:buFont typeface="Wingdings" panose="020B0604020202020204" pitchFamily="34" charset="0"/>
              <a:buChar char="q"/>
            </a:pPr>
            <a:r>
              <a:rPr lang="en-US" sz="2100" dirty="0">
                <a:solidFill>
                  <a:schemeClr val="tx2"/>
                </a:solidFill>
              </a:rPr>
              <a:t>DATA SPLLITING</a:t>
            </a:r>
            <a:endParaRPr lang="en-US"/>
          </a:p>
          <a:p>
            <a:pPr>
              <a:buClr>
                <a:srgbClr val="FFFFFF"/>
              </a:buClr>
              <a:buFont typeface="Wingdings" panose="020B0604020202020204" pitchFamily="34" charset="0"/>
              <a:buChar char="q"/>
            </a:pPr>
            <a:r>
              <a:rPr lang="en-US" sz="2100" dirty="0">
                <a:solidFill>
                  <a:schemeClr val="tx2"/>
                </a:solidFill>
              </a:rPr>
              <a:t> </a:t>
            </a:r>
            <a:r>
              <a:rPr lang="en-US" sz="2400" dirty="0">
                <a:solidFill>
                  <a:schemeClr val="tx2"/>
                </a:solidFill>
              </a:rPr>
              <a:t>EVALUVATION</a:t>
            </a:r>
            <a:r>
              <a:rPr lang="en-US" sz="2100" dirty="0">
                <a:solidFill>
                  <a:schemeClr val="tx2"/>
                </a:solidFill>
              </a:rPr>
              <a:t> MATRIX</a:t>
            </a:r>
          </a:p>
          <a:p>
            <a:pPr>
              <a:buClr>
                <a:srgbClr val="FFFFFF"/>
              </a:buClr>
              <a:buFont typeface="Wingdings" panose="020B0604020202020204" pitchFamily="34" charset="0"/>
              <a:buChar char="q"/>
            </a:pPr>
            <a:r>
              <a:rPr lang="en-US" sz="2100" dirty="0">
                <a:solidFill>
                  <a:schemeClr val="accent3">
                    <a:lumMod val="50000"/>
                  </a:schemeClr>
                </a:solidFill>
              </a:rPr>
              <a:t>BSAELINE MODEL</a:t>
            </a:r>
          </a:p>
          <a:p>
            <a:pPr>
              <a:buClr>
                <a:srgbClr val="FFFFFF"/>
              </a:buClr>
              <a:buFont typeface="Wingdings" panose="020B0604020202020204" pitchFamily="34" charset="0"/>
              <a:buChar char="q"/>
            </a:pPr>
            <a:r>
              <a:rPr lang="en-US" sz="2100" dirty="0">
                <a:solidFill>
                  <a:schemeClr val="accent3">
                    <a:lumMod val="50000"/>
                  </a:schemeClr>
                </a:solidFill>
              </a:rPr>
              <a:t>CROSS VALIDATION</a:t>
            </a:r>
          </a:p>
          <a:p>
            <a:pPr>
              <a:buClr>
                <a:srgbClr val="FFFFFF"/>
              </a:buClr>
              <a:buFont typeface="Wingdings" panose="020B0604020202020204" pitchFamily="34" charset="0"/>
              <a:buChar char="q"/>
            </a:pPr>
            <a:r>
              <a:rPr lang="en-US" sz="2100" dirty="0">
                <a:solidFill>
                  <a:schemeClr val="accent3">
                    <a:lumMod val="50000"/>
                  </a:schemeClr>
                </a:solidFill>
              </a:rPr>
              <a:t>VISUVALAZTION AND PLOTS</a:t>
            </a:r>
          </a:p>
          <a:p>
            <a:pPr>
              <a:buClr>
                <a:srgbClr val="FFFFFF"/>
              </a:buClr>
              <a:buFont typeface="Wingdings" panose="020B0604020202020204" pitchFamily="34" charset="0"/>
              <a:buChar char="q"/>
            </a:pPr>
            <a:r>
              <a:rPr lang="en-US" sz="2100" dirty="0">
                <a:solidFill>
                  <a:schemeClr val="accent3">
                    <a:lumMod val="50000"/>
                  </a:schemeClr>
                </a:solidFill>
              </a:rPr>
              <a:t>MODEL COMPARISON </a:t>
            </a:r>
          </a:p>
          <a:p>
            <a:pPr>
              <a:buClr>
                <a:srgbClr val="FFFFFF"/>
              </a:buClr>
              <a:buFont typeface="Wingdings" panose="020B0604020202020204" pitchFamily="34" charset="0"/>
              <a:buChar char="q"/>
            </a:pPr>
            <a:r>
              <a:rPr lang="en-US" sz="2100" dirty="0">
                <a:solidFill>
                  <a:schemeClr val="accent3">
                    <a:lumMod val="50000"/>
                  </a:schemeClr>
                </a:solidFill>
              </a:rPr>
              <a:t>OVERFITTING  AND UNDERFITTING ANALYSIS</a:t>
            </a:r>
          </a:p>
          <a:p>
            <a:pPr>
              <a:buClr>
                <a:srgbClr val="FFFFFF"/>
              </a:buClr>
              <a:buFont typeface="Wingdings" panose="020B0604020202020204" pitchFamily="34" charset="0"/>
              <a:buChar char="q"/>
            </a:pPr>
            <a:br>
              <a:rPr lang="en-US" sz="1800" dirty="0">
                <a:solidFill>
                  <a:schemeClr val="tx2"/>
                </a:solidFill>
              </a:rPr>
            </a:br>
            <a:endParaRPr lang="en-US" sz="3300">
              <a:solidFill>
                <a:schemeClr val="accent3">
                  <a:lumMod val="50000"/>
                </a:schemeClr>
              </a:solidFill>
            </a:endParaRPr>
          </a:p>
        </p:txBody>
      </p:sp>
    </p:spTree>
    <p:extLst>
      <p:ext uri="{BB962C8B-B14F-4D97-AF65-F5344CB8AC3E}">
        <p14:creationId xmlns:p14="http://schemas.microsoft.com/office/powerpoint/2010/main" val="119710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3" name="Group 15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4" name="Straight Connector 15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4" name="Freeform: Shape 18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6" name="Freeform: Shape 18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88" name="Group 187">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9" name="Straight Connector 18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0" name="Straight Connector 21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0" name="Rectangle 24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2" name="Rectangle 251">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4" name="Freeform: Shape 253">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ight Triangle 25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Shape 257">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1" name="Straight Connector 26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34F5CDD-B5C6-8BDF-220C-25F71EB4F7D1}"/>
              </a:ext>
            </a:extLst>
          </p:cNvPr>
          <p:cNvSpPr>
            <a:spLocks noGrp="1"/>
          </p:cNvSpPr>
          <p:nvPr>
            <p:ph type="title"/>
          </p:nvPr>
        </p:nvSpPr>
        <p:spPr>
          <a:xfrm>
            <a:off x="434328" y="734874"/>
            <a:ext cx="10752018" cy="1448645"/>
          </a:xfrm>
        </p:spPr>
        <p:txBody>
          <a:bodyPr vert="horz" lIns="91440" tIns="45720" rIns="91440" bIns="45720" rtlCol="0" anchor="b">
            <a:normAutofit/>
          </a:bodyPr>
          <a:lstStyle/>
          <a:p>
            <a:r>
              <a:rPr lang="en-US" sz="5400">
                <a:solidFill>
                  <a:schemeClr val="tx2"/>
                </a:solidFill>
              </a:rPr>
              <a:t>THANK YOU</a:t>
            </a:r>
            <a:endParaRPr lang="en-US" sz="5400" dirty="0">
              <a:solidFill>
                <a:schemeClr val="tx2"/>
              </a:solidFill>
            </a:endParaRPr>
          </a:p>
        </p:txBody>
      </p:sp>
    </p:spTree>
    <p:extLst>
      <p:ext uri="{BB962C8B-B14F-4D97-AF65-F5344CB8AC3E}">
        <p14:creationId xmlns:p14="http://schemas.microsoft.com/office/powerpoint/2010/main" val="212645576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SineVTI</vt:lpstr>
      <vt:lpstr> FUTURE SALES PREDICTION WITH MACHINE LEARNING</vt:lpstr>
      <vt:lpstr>PROBLEM STATEMENT</vt:lpstr>
      <vt:lpstr>Design Thinking in Sales Prediction  User-Centric Data Collection  The first step in applying design thinking to sales prediction is to collect user-centric data. This includes not only historical sales data but also feedback from sales teams, customers, and other stakeholders. Understanding the challenges faced in the field and the specific questions that need to be answered is essential. </vt:lpstr>
      <vt:lpstr>DEFINE Research in the field of future sales prediction using machine learning is crucial for several reasons. Accurate sales prediction has a profound impact on businesses, influencing decisions related to inventory management, resource allocation, marketing strategies, and overall financial planning. Here are some key research needs in this domain:</vt:lpstr>
      <vt:lpstr>Understanding user needs and problems in future sales prediction is essential for developing effective solutions that meet the expectations of various stakeholders. Here are some common user needs and problems in this domain:  Accurate Sales Forecasts: Users require accurate predictions of future sales to make informed decisions about inventory management, production planning, and resource allocation. The primary need is for predictions that closely align with actual sales.  Timeliness: Users need timely sales forecasts to respond to market changes, seasonal fluctuations, and emerging trends. Delayed predictions can result in missed opportunities or overstocking/understocking issues.  Customization: Different users may have unique requirements for sales predictions. Sales teams, for example, may need forecasts tailored to specific product categories or regions. Users need customizable solutions that address their specific needs.  Interpretability: Users, especially those without a deep understanding of machine learning, require interpretable predictions. They need to understand why a particular prediction was made and what factors contributed to it.  Actionable Insights: Sales predictions should not just be numbers; they should provide actionable insights. Users need guidance on how to adjust marketing strategies, pricing, and inventory based on the predictions.  Adaptability: Users need models that can adapt to changing market conditions and evolving customer behavior. Predictions should remain accurate even as external factors change. </vt:lpstr>
      <vt:lpstr>USER FACING PROBLEMS  Data Quality and Integration: Users often face challenges related to data quality, missing data, and integrating diverse data sources. Inaccurate or incomplete data can lead to unreliable predictions.​  Model Complexity: Users may struggle to understand and trust highly complex machine learning models. They need models that strike a balance between accuracy and interpretability.​  Overfitting: Overfitting is a common problem where models perform well on training data but poorly on new data. Users need models that generalize effectively to unseen data.​  Seasonality and Trends: Handling seasonality, trends, and cyclic patterns in sales data can be challenging. Users need models that can capture and predict these patterns accurately.​  Resource Constraints: Users may have limited computational resources or budget constraints for implementing advanced machine learning solutions. Cost-effective approaches are needed.​  Privacy and Ethics: Users must navigate data privacy and ethical considerations, especially when collecting and using customer data for predictions. Compliance with regulations is critical.​</vt:lpstr>
      <vt:lpstr>Challenges and assumptions play a crucial role in the development and deployment of future sales prediction models using machine learning. Identifying these challenges and making explicit assumptions is essential for building robust and effective predictive systems. Here are some challenges and assumptions to conside</vt:lpstr>
      <vt:lpstr>Testing machine learning models is a critical step in the model development process to ensure that the model performs well, is reliable, and generalizes effectively to unseen data. Here are the key steps and techniques for testing machine learning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270</cp:revision>
  <dcterms:created xsi:type="dcterms:W3CDTF">2023-09-26T11:29:43Z</dcterms:created>
  <dcterms:modified xsi:type="dcterms:W3CDTF">2023-09-26T12:45:17Z</dcterms:modified>
</cp:coreProperties>
</file>