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Explanation" id="{B9B51309-D148-4332-87C2-07BE32FBCA3B}">
          <p14:sldIdLst>
            <p14:sldId id="262"/>
            <p14:sldId id="264"/>
            <p14:sldId id="265"/>
            <p14:sldId id="266"/>
          </p14:sldIdLst>
        </p14:section>
        <p14:section name="Resources and Thank you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FFFF"/>
    <a:srgbClr val="3B3026"/>
    <a:srgbClr val="677EC3"/>
    <a:srgbClr val="D2B4A6"/>
    <a:srgbClr val="734F29"/>
    <a:srgbClr val="D24726"/>
    <a:srgbClr val="AEB785"/>
    <a:srgbClr val="EFD5A2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80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523B6-8749-4333-84B9-255DCDEFDA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EA88E73-3E94-42E9-B1A1-95E117629B5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Pandas</a:t>
          </a:r>
          <a:endParaRPr lang="en-IN" sz="2000" dirty="0">
            <a:latin typeface="Consolas" panose="020B0609020204030204" pitchFamily="49" charset="0"/>
          </a:endParaRPr>
        </a:p>
      </dgm:t>
    </dgm:pt>
    <dgm:pt modelId="{CB2B3788-A852-4702-94E7-20FAC08CDF06}" type="parTrans" cxnId="{844CCF98-2AA1-4592-9B42-51B410EA40B1}">
      <dgm:prSet/>
      <dgm:spPr/>
      <dgm:t>
        <a:bodyPr/>
        <a:lstStyle/>
        <a:p>
          <a:endParaRPr lang="en-IN"/>
        </a:p>
      </dgm:t>
    </dgm:pt>
    <dgm:pt modelId="{BA4A1D2D-9E51-4007-BAE8-6E52E9BBE377}" type="sibTrans" cxnId="{844CCF98-2AA1-4592-9B42-51B410EA40B1}">
      <dgm:prSet/>
      <dgm:spPr/>
      <dgm:t>
        <a:bodyPr/>
        <a:lstStyle/>
        <a:p>
          <a:endParaRPr lang="en-IN"/>
        </a:p>
      </dgm:t>
    </dgm:pt>
    <dgm:pt modelId="{A446D9CD-2336-4530-AAAA-124601803871}">
      <dgm:prSet phldrT="[Text]" custT="1"/>
      <dgm:spPr/>
      <dgm:t>
        <a:bodyPr/>
        <a:lstStyle/>
        <a:p>
          <a:r>
            <a:rPr lang="en-US" sz="2000" dirty="0" err="1">
              <a:latin typeface="Consolas" panose="020B0609020204030204" pitchFamily="49" charset="0"/>
            </a:rPr>
            <a:t>NumPy</a:t>
          </a:r>
          <a:endParaRPr lang="en-IN" sz="2000" dirty="0">
            <a:latin typeface="Consolas" panose="020B0609020204030204" pitchFamily="49" charset="0"/>
          </a:endParaRPr>
        </a:p>
      </dgm:t>
    </dgm:pt>
    <dgm:pt modelId="{101E7DA2-7CC6-4927-BCEF-A061BD75029B}" type="parTrans" cxnId="{51B5AECB-59AA-4F44-8F4B-9E7E73B479A0}">
      <dgm:prSet/>
      <dgm:spPr/>
      <dgm:t>
        <a:bodyPr/>
        <a:lstStyle/>
        <a:p>
          <a:endParaRPr lang="en-IN"/>
        </a:p>
      </dgm:t>
    </dgm:pt>
    <dgm:pt modelId="{CE182497-BF12-4010-9056-15A5B60F2C7E}" type="sibTrans" cxnId="{51B5AECB-59AA-4F44-8F4B-9E7E73B479A0}">
      <dgm:prSet/>
      <dgm:spPr/>
      <dgm:t>
        <a:bodyPr/>
        <a:lstStyle/>
        <a:p>
          <a:endParaRPr lang="en-IN"/>
        </a:p>
      </dgm:t>
    </dgm:pt>
    <dgm:pt modelId="{0D3927F5-72F9-4187-B9F3-015769E13C2B}">
      <dgm:prSet phldrT="[Text]" custT="1"/>
      <dgm:spPr/>
      <dgm:t>
        <a:bodyPr/>
        <a:lstStyle/>
        <a:p>
          <a:r>
            <a:rPr lang="en-US" sz="2000" dirty="0" err="1">
              <a:latin typeface="Consolas" panose="020B0609020204030204" pitchFamily="49" charset="0"/>
            </a:rPr>
            <a:t>Sklearn</a:t>
          </a:r>
          <a:endParaRPr lang="en-IN" sz="2000" dirty="0">
            <a:latin typeface="Consolas" panose="020B0609020204030204" pitchFamily="49" charset="0"/>
          </a:endParaRPr>
        </a:p>
      </dgm:t>
    </dgm:pt>
    <dgm:pt modelId="{5862DDB5-C297-4F52-A845-14730B8AEE49}" type="parTrans" cxnId="{9C7C4D37-4580-40DF-8038-8B33C7D684D7}">
      <dgm:prSet/>
      <dgm:spPr/>
      <dgm:t>
        <a:bodyPr/>
        <a:lstStyle/>
        <a:p>
          <a:endParaRPr lang="en-IN"/>
        </a:p>
      </dgm:t>
    </dgm:pt>
    <dgm:pt modelId="{8C43D2C6-3AC0-46E9-9E97-BD58E7BB2DCB}" type="sibTrans" cxnId="{9C7C4D37-4580-40DF-8038-8B33C7D684D7}">
      <dgm:prSet/>
      <dgm:spPr/>
      <dgm:t>
        <a:bodyPr/>
        <a:lstStyle/>
        <a:p>
          <a:endParaRPr lang="en-IN"/>
        </a:p>
      </dgm:t>
    </dgm:pt>
    <dgm:pt modelId="{730EA308-C33C-433E-940B-FD90C70C32AB}">
      <dgm:prSet phldrT="[Text]" custT="1"/>
      <dgm:spPr/>
      <dgm:t>
        <a:bodyPr/>
        <a:lstStyle/>
        <a:p>
          <a:r>
            <a:rPr lang="en-US" sz="2000" dirty="0" err="1">
              <a:latin typeface="Consolas" panose="020B0609020204030204" pitchFamily="49" charset="0"/>
            </a:rPr>
            <a:t>matplotlib</a:t>
          </a:r>
          <a:endParaRPr lang="en-IN" sz="2000" dirty="0">
            <a:latin typeface="Consolas" panose="020B0609020204030204" pitchFamily="49" charset="0"/>
          </a:endParaRPr>
        </a:p>
      </dgm:t>
    </dgm:pt>
    <dgm:pt modelId="{0A3B2E15-413E-40C6-BAD6-44F60C3F1A45}" type="parTrans" cxnId="{214DB1B9-592D-481F-B544-7E400D38080F}">
      <dgm:prSet/>
      <dgm:spPr/>
      <dgm:t>
        <a:bodyPr/>
        <a:lstStyle/>
        <a:p>
          <a:endParaRPr lang="en-IN"/>
        </a:p>
      </dgm:t>
    </dgm:pt>
    <dgm:pt modelId="{EBC4B0AF-912A-4E0D-82A1-45D7214C5C98}" type="sibTrans" cxnId="{214DB1B9-592D-481F-B544-7E400D38080F}">
      <dgm:prSet/>
      <dgm:spPr/>
      <dgm:t>
        <a:bodyPr/>
        <a:lstStyle/>
        <a:p>
          <a:endParaRPr lang="en-IN"/>
        </a:p>
      </dgm:t>
    </dgm:pt>
    <dgm:pt modelId="{AE440C80-6BDE-458D-94CE-0CF38F741481}" type="pres">
      <dgm:prSet presAssocID="{DB9523B6-8749-4333-84B9-255DCDEFDAFC}" presName="Name0" presStyleCnt="0">
        <dgm:presLayoutVars>
          <dgm:chMax val="7"/>
          <dgm:chPref val="7"/>
          <dgm:dir/>
        </dgm:presLayoutVars>
      </dgm:prSet>
      <dgm:spPr/>
    </dgm:pt>
    <dgm:pt modelId="{C8FC6F5E-C856-4BA1-8054-4914139B1C11}" type="pres">
      <dgm:prSet presAssocID="{DB9523B6-8749-4333-84B9-255DCDEFDAFC}" presName="Name1" presStyleCnt="0"/>
      <dgm:spPr/>
    </dgm:pt>
    <dgm:pt modelId="{5F6765AD-D3B6-4FAE-82B1-D6285C5C1F23}" type="pres">
      <dgm:prSet presAssocID="{DB9523B6-8749-4333-84B9-255DCDEFDAFC}" presName="cycle" presStyleCnt="0"/>
      <dgm:spPr/>
    </dgm:pt>
    <dgm:pt modelId="{88C94E00-41B0-4AD6-AAF7-F2E72EE1FE34}" type="pres">
      <dgm:prSet presAssocID="{DB9523B6-8749-4333-84B9-255DCDEFDAFC}" presName="srcNode" presStyleLbl="node1" presStyleIdx="0" presStyleCnt="4"/>
      <dgm:spPr/>
    </dgm:pt>
    <dgm:pt modelId="{F1876D52-7B5C-4C6B-8D32-3F5AD514F526}" type="pres">
      <dgm:prSet presAssocID="{DB9523B6-8749-4333-84B9-255DCDEFDAFC}" presName="conn" presStyleLbl="parChTrans1D2" presStyleIdx="0" presStyleCnt="1"/>
      <dgm:spPr/>
    </dgm:pt>
    <dgm:pt modelId="{17A9E314-4832-4791-A445-F3F9F65749BB}" type="pres">
      <dgm:prSet presAssocID="{DB9523B6-8749-4333-84B9-255DCDEFDAFC}" presName="extraNode" presStyleLbl="node1" presStyleIdx="0" presStyleCnt="4"/>
      <dgm:spPr/>
    </dgm:pt>
    <dgm:pt modelId="{9EB00A98-1180-4F33-840A-3848BC39FD84}" type="pres">
      <dgm:prSet presAssocID="{DB9523B6-8749-4333-84B9-255DCDEFDAFC}" presName="dstNode" presStyleLbl="node1" presStyleIdx="0" presStyleCnt="4"/>
      <dgm:spPr/>
    </dgm:pt>
    <dgm:pt modelId="{0B2B8650-8EB0-4E6B-9FDC-9C2FA563B2BC}" type="pres">
      <dgm:prSet presAssocID="{0EA88E73-3E94-42E9-B1A1-95E117629B53}" presName="text_1" presStyleLbl="node1" presStyleIdx="0" presStyleCnt="4" custLinFactNeighborX="0" custLinFactNeighborY="-7108">
        <dgm:presLayoutVars>
          <dgm:bulletEnabled val="1"/>
        </dgm:presLayoutVars>
      </dgm:prSet>
      <dgm:spPr/>
    </dgm:pt>
    <dgm:pt modelId="{1D1956E6-B53C-42DE-A7A6-8CD70DF630E2}" type="pres">
      <dgm:prSet presAssocID="{0EA88E73-3E94-42E9-B1A1-95E117629B53}" presName="accent_1" presStyleCnt="0"/>
      <dgm:spPr/>
    </dgm:pt>
    <dgm:pt modelId="{D741A00F-E84F-4980-976C-420FF8A773C8}" type="pres">
      <dgm:prSet presAssocID="{0EA88E73-3E94-42E9-B1A1-95E117629B53}" presName="accentRepeatNode" presStyleLbl="solidFgAcc1" presStyleIdx="0" presStyleCnt="4"/>
      <dgm:spPr/>
    </dgm:pt>
    <dgm:pt modelId="{00363495-67F8-4106-8762-3959FEE08B96}" type="pres">
      <dgm:prSet presAssocID="{A446D9CD-2336-4530-AAAA-124601803871}" presName="text_2" presStyleLbl="node1" presStyleIdx="1" presStyleCnt="4">
        <dgm:presLayoutVars>
          <dgm:bulletEnabled val="1"/>
        </dgm:presLayoutVars>
      </dgm:prSet>
      <dgm:spPr/>
    </dgm:pt>
    <dgm:pt modelId="{3128A102-863D-4D92-87BE-DF887864E26B}" type="pres">
      <dgm:prSet presAssocID="{A446D9CD-2336-4530-AAAA-124601803871}" presName="accent_2" presStyleCnt="0"/>
      <dgm:spPr/>
    </dgm:pt>
    <dgm:pt modelId="{2EB512B4-4D93-4187-93A3-1BA10C7B91A5}" type="pres">
      <dgm:prSet presAssocID="{A446D9CD-2336-4530-AAAA-124601803871}" presName="accentRepeatNode" presStyleLbl="solidFgAcc1" presStyleIdx="1" presStyleCnt="4"/>
      <dgm:spPr/>
    </dgm:pt>
    <dgm:pt modelId="{496E3C52-6D84-45FF-ACB9-E852F22558E1}" type="pres">
      <dgm:prSet presAssocID="{0D3927F5-72F9-4187-B9F3-015769E13C2B}" presName="text_3" presStyleLbl="node1" presStyleIdx="2" presStyleCnt="4">
        <dgm:presLayoutVars>
          <dgm:bulletEnabled val="1"/>
        </dgm:presLayoutVars>
      </dgm:prSet>
      <dgm:spPr/>
    </dgm:pt>
    <dgm:pt modelId="{F3B2FBB1-251D-47D1-8E0D-C8085FC1E005}" type="pres">
      <dgm:prSet presAssocID="{0D3927F5-72F9-4187-B9F3-015769E13C2B}" presName="accent_3" presStyleCnt="0"/>
      <dgm:spPr/>
    </dgm:pt>
    <dgm:pt modelId="{2A5179AB-B2CB-4892-971C-7D2BB6F64D61}" type="pres">
      <dgm:prSet presAssocID="{0D3927F5-72F9-4187-B9F3-015769E13C2B}" presName="accentRepeatNode" presStyleLbl="solidFgAcc1" presStyleIdx="2" presStyleCnt="4"/>
      <dgm:spPr/>
    </dgm:pt>
    <dgm:pt modelId="{5B29B53B-E5B6-4965-A6FF-D88CDC03AF92}" type="pres">
      <dgm:prSet presAssocID="{730EA308-C33C-433E-940B-FD90C70C32AB}" presName="text_4" presStyleLbl="node1" presStyleIdx="3" presStyleCnt="4">
        <dgm:presLayoutVars>
          <dgm:bulletEnabled val="1"/>
        </dgm:presLayoutVars>
      </dgm:prSet>
      <dgm:spPr/>
    </dgm:pt>
    <dgm:pt modelId="{3C2A0E7F-EDB4-4FB4-AA90-02FC2F87E94D}" type="pres">
      <dgm:prSet presAssocID="{730EA308-C33C-433E-940B-FD90C70C32AB}" presName="accent_4" presStyleCnt="0"/>
      <dgm:spPr/>
    </dgm:pt>
    <dgm:pt modelId="{213553A8-A012-4283-9C99-7B32DEE78B8A}" type="pres">
      <dgm:prSet presAssocID="{730EA308-C33C-433E-940B-FD90C70C32AB}" presName="accentRepeatNode" presStyleLbl="solidFgAcc1" presStyleIdx="3" presStyleCnt="4"/>
      <dgm:spPr/>
    </dgm:pt>
  </dgm:ptLst>
  <dgm:cxnLst>
    <dgm:cxn modelId="{B1639315-0B7B-4897-91EA-08D16807155B}" type="presOf" srcId="{DB9523B6-8749-4333-84B9-255DCDEFDAFC}" destId="{AE440C80-6BDE-458D-94CE-0CF38F741481}" srcOrd="0" destOrd="0" presId="urn:microsoft.com/office/officeart/2008/layout/VerticalCurvedList"/>
    <dgm:cxn modelId="{105A251E-341D-4341-A2AE-03B11602F550}" type="presOf" srcId="{730EA308-C33C-433E-940B-FD90C70C32AB}" destId="{5B29B53B-E5B6-4965-A6FF-D88CDC03AF92}" srcOrd="0" destOrd="0" presId="urn:microsoft.com/office/officeart/2008/layout/VerticalCurvedList"/>
    <dgm:cxn modelId="{9C7C4D37-4580-40DF-8038-8B33C7D684D7}" srcId="{DB9523B6-8749-4333-84B9-255DCDEFDAFC}" destId="{0D3927F5-72F9-4187-B9F3-015769E13C2B}" srcOrd="2" destOrd="0" parTransId="{5862DDB5-C297-4F52-A845-14730B8AEE49}" sibTransId="{8C43D2C6-3AC0-46E9-9E97-BD58E7BB2DCB}"/>
    <dgm:cxn modelId="{8DA2EA4A-75D9-42A8-811C-C66F4E0A9089}" type="presOf" srcId="{0EA88E73-3E94-42E9-B1A1-95E117629B53}" destId="{0B2B8650-8EB0-4E6B-9FDC-9C2FA563B2BC}" srcOrd="0" destOrd="0" presId="urn:microsoft.com/office/officeart/2008/layout/VerticalCurvedList"/>
    <dgm:cxn modelId="{D1F1606F-957A-44E1-A99F-C06905EA6A30}" type="presOf" srcId="{A446D9CD-2336-4530-AAAA-124601803871}" destId="{00363495-67F8-4106-8762-3959FEE08B96}" srcOrd="0" destOrd="0" presId="urn:microsoft.com/office/officeart/2008/layout/VerticalCurvedList"/>
    <dgm:cxn modelId="{1EE65D83-1353-44C2-AB13-EE99F53402A9}" type="presOf" srcId="{BA4A1D2D-9E51-4007-BAE8-6E52E9BBE377}" destId="{F1876D52-7B5C-4C6B-8D32-3F5AD514F526}" srcOrd="0" destOrd="0" presId="urn:microsoft.com/office/officeart/2008/layout/VerticalCurvedList"/>
    <dgm:cxn modelId="{7E7A6B85-BCBB-4372-B40C-4CD341470779}" type="presOf" srcId="{0D3927F5-72F9-4187-B9F3-015769E13C2B}" destId="{496E3C52-6D84-45FF-ACB9-E852F22558E1}" srcOrd="0" destOrd="0" presId="urn:microsoft.com/office/officeart/2008/layout/VerticalCurvedList"/>
    <dgm:cxn modelId="{844CCF98-2AA1-4592-9B42-51B410EA40B1}" srcId="{DB9523B6-8749-4333-84B9-255DCDEFDAFC}" destId="{0EA88E73-3E94-42E9-B1A1-95E117629B53}" srcOrd="0" destOrd="0" parTransId="{CB2B3788-A852-4702-94E7-20FAC08CDF06}" sibTransId="{BA4A1D2D-9E51-4007-BAE8-6E52E9BBE377}"/>
    <dgm:cxn modelId="{214DB1B9-592D-481F-B544-7E400D38080F}" srcId="{DB9523B6-8749-4333-84B9-255DCDEFDAFC}" destId="{730EA308-C33C-433E-940B-FD90C70C32AB}" srcOrd="3" destOrd="0" parTransId="{0A3B2E15-413E-40C6-BAD6-44F60C3F1A45}" sibTransId="{EBC4B0AF-912A-4E0D-82A1-45D7214C5C98}"/>
    <dgm:cxn modelId="{51B5AECB-59AA-4F44-8F4B-9E7E73B479A0}" srcId="{DB9523B6-8749-4333-84B9-255DCDEFDAFC}" destId="{A446D9CD-2336-4530-AAAA-124601803871}" srcOrd="1" destOrd="0" parTransId="{101E7DA2-7CC6-4927-BCEF-A061BD75029B}" sibTransId="{CE182497-BF12-4010-9056-15A5B60F2C7E}"/>
    <dgm:cxn modelId="{D92C2ADB-A19F-4C2F-8485-206F1761B8B5}" type="presParOf" srcId="{AE440C80-6BDE-458D-94CE-0CF38F741481}" destId="{C8FC6F5E-C856-4BA1-8054-4914139B1C11}" srcOrd="0" destOrd="0" presId="urn:microsoft.com/office/officeart/2008/layout/VerticalCurvedList"/>
    <dgm:cxn modelId="{29CB2CC2-70E6-412A-A8D3-D85E0D5B516F}" type="presParOf" srcId="{C8FC6F5E-C856-4BA1-8054-4914139B1C11}" destId="{5F6765AD-D3B6-4FAE-82B1-D6285C5C1F23}" srcOrd="0" destOrd="0" presId="urn:microsoft.com/office/officeart/2008/layout/VerticalCurvedList"/>
    <dgm:cxn modelId="{C306FCFA-353B-4D65-8D84-0F6228DCB456}" type="presParOf" srcId="{5F6765AD-D3B6-4FAE-82B1-D6285C5C1F23}" destId="{88C94E00-41B0-4AD6-AAF7-F2E72EE1FE34}" srcOrd="0" destOrd="0" presId="urn:microsoft.com/office/officeart/2008/layout/VerticalCurvedList"/>
    <dgm:cxn modelId="{C785EE69-ADE2-4865-9285-A2D1477A6331}" type="presParOf" srcId="{5F6765AD-D3B6-4FAE-82B1-D6285C5C1F23}" destId="{F1876D52-7B5C-4C6B-8D32-3F5AD514F526}" srcOrd="1" destOrd="0" presId="urn:microsoft.com/office/officeart/2008/layout/VerticalCurvedList"/>
    <dgm:cxn modelId="{15292784-DD17-4771-A903-BCAC29628697}" type="presParOf" srcId="{5F6765AD-D3B6-4FAE-82B1-D6285C5C1F23}" destId="{17A9E314-4832-4791-A445-F3F9F65749BB}" srcOrd="2" destOrd="0" presId="urn:microsoft.com/office/officeart/2008/layout/VerticalCurvedList"/>
    <dgm:cxn modelId="{10245606-6F5E-46EC-8259-1B5724632233}" type="presParOf" srcId="{5F6765AD-D3B6-4FAE-82B1-D6285C5C1F23}" destId="{9EB00A98-1180-4F33-840A-3848BC39FD84}" srcOrd="3" destOrd="0" presId="urn:microsoft.com/office/officeart/2008/layout/VerticalCurvedList"/>
    <dgm:cxn modelId="{E7D6B4D7-3E8D-49CB-8A4D-F8151337ACCF}" type="presParOf" srcId="{C8FC6F5E-C856-4BA1-8054-4914139B1C11}" destId="{0B2B8650-8EB0-4E6B-9FDC-9C2FA563B2BC}" srcOrd="1" destOrd="0" presId="urn:microsoft.com/office/officeart/2008/layout/VerticalCurvedList"/>
    <dgm:cxn modelId="{7AD4B7FC-311F-441D-B331-03D9909A64E8}" type="presParOf" srcId="{C8FC6F5E-C856-4BA1-8054-4914139B1C11}" destId="{1D1956E6-B53C-42DE-A7A6-8CD70DF630E2}" srcOrd="2" destOrd="0" presId="urn:microsoft.com/office/officeart/2008/layout/VerticalCurvedList"/>
    <dgm:cxn modelId="{427ADD1E-B241-452A-8CC9-B3B5BAEB7A76}" type="presParOf" srcId="{1D1956E6-B53C-42DE-A7A6-8CD70DF630E2}" destId="{D741A00F-E84F-4980-976C-420FF8A773C8}" srcOrd="0" destOrd="0" presId="urn:microsoft.com/office/officeart/2008/layout/VerticalCurvedList"/>
    <dgm:cxn modelId="{0CD01FA7-D82C-4343-9033-293E81DF12B7}" type="presParOf" srcId="{C8FC6F5E-C856-4BA1-8054-4914139B1C11}" destId="{00363495-67F8-4106-8762-3959FEE08B96}" srcOrd="3" destOrd="0" presId="urn:microsoft.com/office/officeart/2008/layout/VerticalCurvedList"/>
    <dgm:cxn modelId="{C873DEDB-9EF9-44C6-899A-4B7482D3D360}" type="presParOf" srcId="{C8FC6F5E-C856-4BA1-8054-4914139B1C11}" destId="{3128A102-863D-4D92-87BE-DF887864E26B}" srcOrd="4" destOrd="0" presId="urn:microsoft.com/office/officeart/2008/layout/VerticalCurvedList"/>
    <dgm:cxn modelId="{A564854F-15CF-48C9-9FEE-41ED1E90E7B3}" type="presParOf" srcId="{3128A102-863D-4D92-87BE-DF887864E26B}" destId="{2EB512B4-4D93-4187-93A3-1BA10C7B91A5}" srcOrd="0" destOrd="0" presId="urn:microsoft.com/office/officeart/2008/layout/VerticalCurvedList"/>
    <dgm:cxn modelId="{375F76A3-2789-4A51-B17C-85C0895D7B5F}" type="presParOf" srcId="{C8FC6F5E-C856-4BA1-8054-4914139B1C11}" destId="{496E3C52-6D84-45FF-ACB9-E852F22558E1}" srcOrd="5" destOrd="0" presId="urn:microsoft.com/office/officeart/2008/layout/VerticalCurvedList"/>
    <dgm:cxn modelId="{CD5A230F-6A0E-4B86-943C-AB05CBC15BB8}" type="presParOf" srcId="{C8FC6F5E-C856-4BA1-8054-4914139B1C11}" destId="{F3B2FBB1-251D-47D1-8E0D-C8085FC1E005}" srcOrd="6" destOrd="0" presId="urn:microsoft.com/office/officeart/2008/layout/VerticalCurvedList"/>
    <dgm:cxn modelId="{0E406B65-F00D-4950-8BBA-9A3A22979FC2}" type="presParOf" srcId="{F3B2FBB1-251D-47D1-8E0D-C8085FC1E005}" destId="{2A5179AB-B2CB-4892-971C-7D2BB6F64D61}" srcOrd="0" destOrd="0" presId="urn:microsoft.com/office/officeart/2008/layout/VerticalCurvedList"/>
    <dgm:cxn modelId="{09CA929A-83D5-4A67-BBD3-E90AEC2168D9}" type="presParOf" srcId="{C8FC6F5E-C856-4BA1-8054-4914139B1C11}" destId="{5B29B53B-E5B6-4965-A6FF-D88CDC03AF92}" srcOrd="7" destOrd="0" presId="urn:microsoft.com/office/officeart/2008/layout/VerticalCurvedList"/>
    <dgm:cxn modelId="{5BA4B142-058E-4438-9E35-5E35E83EC51E}" type="presParOf" srcId="{C8FC6F5E-C856-4BA1-8054-4914139B1C11}" destId="{3C2A0E7F-EDB4-4FB4-AA90-02FC2F87E94D}" srcOrd="8" destOrd="0" presId="urn:microsoft.com/office/officeart/2008/layout/VerticalCurvedList"/>
    <dgm:cxn modelId="{FC9D92FB-2934-4407-A139-CFC64F075AEE}" type="presParOf" srcId="{3C2A0E7F-EDB4-4FB4-AA90-02FC2F87E94D}" destId="{213553A8-A012-4283-9C99-7B32DEE78B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F5722-4623-4509-83B6-6A05B7FFC998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083793E-364D-4347-A5FD-4B24F5BF3298}">
      <dgm:prSet phldrT="[Text]" custT="1"/>
      <dgm:spPr/>
      <dgm:t>
        <a:bodyPr/>
        <a:lstStyle/>
        <a:p>
          <a:pPr algn="ctr"/>
          <a:r>
            <a:rPr lang="en-US" sz="2000" dirty="0">
              <a:latin typeface="Trebuchet MS" panose="020B0603020202020204" pitchFamily="34" charset="0"/>
            </a:rPr>
            <a:t>Data </a:t>
          </a:r>
          <a:r>
            <a:rPr lang="en-IN" sz="2000" dirty="0">
              <a:latin typeface="Trebuchet MS" panose="020B0603020202020204" pitchFamily="34" charset="0"/>
            </a:rPr>
            <a:t>pre-processing and </a:t>
          </a:r>
          <a:r>
            <a:rPr lang="en-US" sz="2000" dirty="0">
              <a:latin typeface="Trebuchet MS" panose="020B0603020202020204" pitchFamily="34" charset="0"/>
            </a:rPr>
            <a:t>Data Extraction</a:t>
          </a:r>
          <a:endParaRPr lang="en-IN" sz="2000" dirty="0">
            <a:latin typeface="Trebuchet MS" panose="020B0603020202020204" pitchFamily="34" charset="0"/>
          </a:endParaRPr>
        </a:p>
      </dgm:t>
    </dgm:pt>
    <dgm:pt modelId="{79B3F102-9F6D-42F9-86A4-4DDFB5043085}" type="parTrans" cxnId="{CCDC0A34-19B4-43CB-97C6-877A8F82923C}">
      <dgm:prSet/>
      <dgm:spPr/>
      <dgm:t>
        <a:bodyPr/>
        <a:lstStyle/>
        <a:p>
          <a:pPr algn="ctr"/>
          <a:endParaRPr lang="en-IN"/>
        </a:p>
      </dgm:t>
    </dgm:pt>
    <dgm:pt modelId="{1BA04CC1-C6CB-4AFE-A790-2FBBD8D9FE83}" type="sibTrans" cxnId="{CCDC0A34-19B4-43CB-97C6-877A8F82923C}">
      <dgm:prSet/>
      <dgm:spPr/>
      <dgm:t>
        <a:bodyPr/>
        <a:lstStyle/>
        <a:p>
          <a:pPr algn="ctr"/>
          <a:endParaRPr lang="en-IN"/>
        </a:p>
      </dgm:t>
    </dgm:pt>
    <dgm:pt modelId="{E9866C39-0028-492D-BCCC-C6BA69F92967}">
      <dgm:prSet phldrT="[Text]" custT="1"/>
      <dgm:spPr/>
      <dgm:t>
        <a:bodyPr/>
        <a:lstStyle/>
        <a:p>
          <a:pPr algn="ctr"/>
          <a:r>
            <a:rPr lang="en-IN" sz="2000" b="0" i="0" dirty="0">
              <a:latin typeface="Trebuchet MS" panose="020B0603020202020204" pitchFamily="34" charset="0"/>
            </a:rPr>
            <a:t>Exploratory </a:t>
          </a:r>
          <a:r>
            <a:rPr lang="en-US" sz="2000" dirty="0">
              <a:latin typeface="Trebuchet MS" panose="020B0603020202020204" pitchFamily="34" charset="0"/>
            </a:rPr>
            <a:t>data analysis is performed 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2000" dirty="0">
              <a:latin typeface="Trebuchet MS" panose="020B0603020202020204" pitchFamily="34" charset="0"/>
            </a:rPr>
            <a:t> required data is extracted using Pandas </a:t>
          </a:r>
          <a:endParaRPr lang="en-IN" sz="2000" dirty="0">
            <a:latin typeface="Trebuchet MS" panose="020B0603020202020204" pitchFamily="34" charset="0"/>
          </a:endParaRPr>
        </a:p>
      </dgm:t>
    </dgm:pt>
    <dgm:pt modelId="{A8F1783E-7ACE-4418-AF18-4F076783B344}" type="parTrans" cxnId="{DE912BF0-4CA0-452C-8430-C71F24982E71}">
      <dgm:prSet/>
      <dgm:spPr/>
      <dgm:t>
        <a:bodyPr/>
        <a:lstStyle/>
        <a:p>
          <a:pPr algn="ctr"/>
          <a:endParaRPr lang="en-IN"/>
        </a:p>
      </dgm:t>
    </dgm:pt>
    <dgm:pt modelId="{8C3B155F-2E9C-4208-A887-08024AE50C6F}" type="sibTrans" cxnId="{DE912BF0-4CA0-452C-8430-C71F24982E71}">
      <dgm:prSet/>
      <dgm:spPr/>
      <dgm:t>
        <a:bodyPr/>
        <a:lstStyle/>
        <a:p>
          <a:pPr algn="ctr"/>
          <a:endParaRPr lang="en-IN"/>
        </a:p>
      </dgm:t>
    </dgm:pt>
    <dgm:pt modelId="{F750D100-5448-4B3C-B056-7355F485607F}">
      <dgm:prSet phldrT="[Text]" custT="1"/>
      <dgm:spPr/>
      <dgm:t>
        <a:bodyPr/>
        <a:lstStyle/>
        <a:p>
          <a:pPr algn="ctr"/>
          <a:r>
            <a:rPr lang="en-US" sz="2000" dirty="0">
              <a:latin typeface="Trebuchet MS" panose="020B0603020202020204" pitchFamily="34" charset="0"/>
            </a:rPr>
            <a:t>Data visualization and Model building 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2000" dirty="0">
              <a:latin typeface="Trebuchet MS" panose="020B0603020202020204" pitchFamily="34" charset="0"/>
            </a:rPr>
            <a:t> training </a:t>
          </a:r>
          <a:endParaRPr lang="en-IN" sz="2000" dirty="0">
            <a:latin typeface="Trebuchet MS" panose="020B0603020202020204" pitchFamily="34" charset="0"/>
          </a:endParaRPr>
        </a:p>
      </dgm:t>
    </dgm:pt>
    <dgm:pt modelId="{9FDE51E3-44B7-495A-9386-DE4887331DC1}" type="parTrans" cxnId="{E990621E-DAB1-4617-9088-9E2E69760449}">
      <dgm:prSet/>
      <dgm:spPr/>
      <dgm:t>
        <a:bodyPr/>
        <a:lstStyle/>
        <a:p>
          <a:pPr algn="ctr"/>
          <a:endParaRPr lang="en-IN"/>
        </a:p>
      </dgm:t>
    </dgm:pt>
    <dgm:pt modelId="{1B2ABC89-166F-40CC-BBF6-7767539179E1}" type="sibTrans" cxnId="{E990621E-DAB1-4617-9088-9E2E69760449}">
      <dgm:prSet/>
      <dgm:spPr/>
      <dgm:t>
        <a:bodyPr/>
        <a:lstStyle/>
        <a:p>
          <a:pPr algn="ctr"/>
          <a:endParaRPr lang="en-IN"/>
        </a:p>
      </dgm:t>
    </dgm:pt>
    <dgm:pt modelId="{75C982BD-D550-4EF8-B5D6-D90CF1793F71}">
      <dgm:prSet phldrT="[Text]" custT="1"/>
      <dgm:spPr/>
      <dgm:t>
        <a:bodyPr/>
        <a:lstStyle/>
        <a:p>
          <a:pPr algn="ctr"/>
          <a:r>
            <a:rPr lang="en-US" sz="2000" dirty="0">
              <a:latin typeface="Trebuchet MS" panose="020B0603020202020204" pitchFamily="34" charset="0"/>
            </a:rPr>
            <a:t>The data is visualized using </a:t>
          </a:r>
          <a:r>
            <a:rPr lang="en-US" sz="2000" dirty="0" err="1">
              <a:latin typeface="Trebuchet MS" panose="020B0603020202020204" pitchFamily="34" charset="0"/>
            </a:rPr>
            <a:t>matplotlib</a:t>
          </a:r>
          <a:r>
            <a:rPr lang="en-US" sz="2000" dirty="0">
              <a:latin typeface="Trebuchet MS" panose="020B0603020202020204" pitchFamily="34" charset="0"/>
            </a:rPr>
            <a:t> and the model is built and is trained using the data with </a:t>
          </a:r>
          <a:r>
            <a:rPr lang="en-US" sz="2000" dirty="0" err="1">
              <a:latin typeface="Trebuchet MS" panose="020B0603020202020204" pitchFamily="34" charset="0"/>
            </a:rPr>
            <a:t>sklearn</a:t>
          </a:r>
          <a:r>
            <a:rPr lang="en-US" sz="2000" dirty="0">
              <a:latin typeface="Trebuchet MS" panose="020B0603020202020204" pitchFamily="34" charset="0"/>
            </a:rPr>
            <a:t>.</a:t>
          </a:r>
          <a:endParaRPr lang="en-IN" sz="2000" dirty="0">
            <a:latin typeface="Trebuchet MS" panose="020B0603020202020204" pitchFamily="34" charset="0"/>
          </a:endParaRPr>
        </a:p>
      </dgm:t>
    </dgm:pt>
    <dgm:pt modelId="{0623E74A-4555-4753-8608-2A4D8E8955B4}" type="parTrans" cxnId="{C872A803-03B5-4E8D-A793-E96AFD203A1A}">
      <dgm:prSet/>
      <dgm:spPr/>
      <dgm:t>
        <a:bodyPr/>
        <a:lstStyle/>
        <a:p>
          <a:pPr algn="ctr"/>
          <a:endParaRPr lang="en-IN"/>
        </a:p>
      </dgm:t>
    </dgm:pt>
    <dgm:pt modelId="{5E3AAA35-509F-4359-A912-30DC2AA36BE3}" type="sibTrans" cxnId="{C872A803-03B5-4E8D-A793-E96AFD203A1A}">
      <dgm:prSet/>
      <dgm:spPr/>
      <dgm:t>
        <a:bodyPr/>
        <a:lstStyle/>
        <a:p>
          <a:pPr algn="ctr"/>
          <a:endParaRPr lang="en-IN"/>
        </a:p>
      </dgm:t>
    </dgm:pt>
    <dgm:pt modelId="{B044DF7C-8262-4B63-AE5C-BE0F53298CC4}">
      <dgm:prSet phldrT="[Text]" custT="1"/>
      <dgm:spPr/>
      <dgm:t>
        <a:bodyPr/>
        <a:lstStyle/>
        <a:p>
          <a:pPr algn="ctr"/>
          <a:r>
            <a:rPr lang="en-US" sz="2000" dirty="0">
              <a:latin typeface="Trebuchet MS" panose="020B0603020202020204" pitchFamily="34" charset="0"/>
            </a:rPr>
            <a:t> The model is visualized and the value is predicted using Polynomial regression  </a:t>
          </a:r>
          <a:endParaRPr lang="en-IN" sz="2000" dirty="0">
            <a:latin typeface="Trebuchet MS" panose="020B0603020202020204" pitchFamily="34" charset="0"/>
          </a:endParaRPr>
        </a:p>
      </dgm:t>
    </dgm:pt>
    <dgm:pt modelId="{3F032CC2-DEBF-49FA-BC31-CADD1F9ECB5A}" type="parTrans" cxnId="{C179D8F4-8301-4104-9B02-B17E02E7F96D}">
      <dgm:prSet/>
      <dgm:spPr/>
      <dgm:t>
        <a:bodyPr/>
        <a:lstStyle/>
        <a:p>
          <a:endParaRPr lang="en-IN"/>
        </a:p>
      </dgm:t>
    </dgm:pt>
    <dgm:pt modelId="{CD5653D4-AAB5-43FC-9D94-9F7DEAF1CE3F}" type="sibTrans" cxnId="{C179D8F4-8301-4104-9B02-B17E02E7F96D}">
      <dgm:prSet/>
      <dgm:spPr/>
      <dgm:t>
        <a:bodyPr/>
        <a:lstStyle/>
        <a:p>
          <a:endParaRPr lang="en-IN"/>
        </a:p>
      </dgm:t>
    </dgm:pt>
    <dgm:pt modelId="{34E480E8-68FC-46EB-A338-D7A8C301AAD4}">
      <dgm:prSet phldrT="[Text]" custT="1"/>
      <dgm:spPr/>
      <dgm:t>
        <a:bodyPr/>
        <a:lstStyle/>
        <a:p>
          <a:pPr algn="ctr"/>
          <a:r>
            <a:rPr lang="en-US" sz="2000" dirty="0">
              <a:latin typeface="Trebuchet MS" panose="020B0603020202020204" pitchFamily="34" charset="0"/>
            </a:rPr>
            <a:t>Value prediction </a:t>
          </a:r>
          <a:endParaRPr lang="en-IN" sz="2000" dirty="0">
            <a:latin typeface="Trebuchet MS" panose="020B0603020202020204" pitchFamily="34" charset="0"/>
          </a:endParaRPr>
        </a:p>
      </dgm:t>
    </dgm:pt>
    <dgm:pt modelId="{EC35419C-2DA6-4D04-ADA8-F1C6889C7DEA}" type="parTrans" cxnId="{DC03EE0B-55BE-4EDA-986D-AB259A396092}">
      <dgm:prSet/>
      <dgm:spPr/>
      <dgm:t>
        <a:bodyPr/>
        <a:lstStyle/>
        <a:p>
          <a:endParaRPr lang="en-IN"/>
        </a:p>
      </dgm:t>
    </dgm:pt>
    <dgm:pt modelId="{77CD973C-F73C-45BB-9DAC-3514FB6279F3}" type="sibTrans" cxnId="{DC03EE0B-55BE-4EDA-986D-AB259A396092}">
      <dgm:prSet/>
      <dgm:spPr/>
      <dgm:t>
        <a:bodyPr/>
        <a:lstStyle/>
        <a:p>
          <a:endParaRPr lang="en-IN"/>
        </a:p>
      </dgm:t>
    </dgm:pt>
    <dgm:pt modelId="{3A1C8569-112C-4D77-AFD6-8215806909DD}" type="pres">
      <dgm:prSet presAssocID="{A28F5722-4623-4509-83B6-6A05B7FFC998}" presName="Name0" presStyleCnt="0">
        <dgm:presLayoutVars>
          <dgm:dir/>
          <dgm:animLvl val="lvl"/>
          <dgm:resizeHandles val="exact"/>
        </dgm:presLayoutVars>
      </dgm:prSet>
      <dgm:spPr/>
    </dgm:pt>
    <dgm:pt modelId="{76D11A32-2E83-4BD9-9732-1699C447B8CF}" type="pres">
      <dgm:prSet presAssocID="{34E480E8-68FC-46EB-A338-D7A8C301AAD4}" presName="boxAndChildren" presStyleCnt="0"/>
      <dgm:spPr/>
    </dgm:pt>
    <dgm:pt modelId="{221AFDFB-8923-4CC8-8D9A-79B0CB9593B2}" type="pres">
      <dgm:prSet presAssocID="{34E480E8-68FC-46EB-A338-D7A8C301AAD4}" presName="parentTextBox" presStyleLbl="node1" presStyleIdx="0" presStyleCnt="3"/>
      <dgm:spPr/>
    </dgm:pt>
    <dgm:pt modelId="{769808A7-E143-4A27-B1A1-A5E2A6CCC50F}" type="pres">
      <dgm:prSet presAssocID="{34E480E8-68FC-46EB-A338-D7A8C301AAD4}" presName="entireBox" presStyleLbl="node1" presStyleIdx="0" presStyleCnt="3"/>
      <dgm:spPr/>
    </dgm:pt>
    <dgm:pt modelId="{DBE10DE8-D2F8-4B71-AD3E-7AA55A5F2808}" type="pres">
      <dgm:prSet presAssocID="{34E480E8-68FC-46EB-A338-D7A8C301AAD4}" presName="descendantBox" presStyleCnt="0"/>
      <dgm:spPr/>
    </dgm:pt>
    <dgm:pt modelId="{9840ADC3-0F83-4640-B57F-78DE8EA8C882}" type="pres">
      <dgm:prSet presAssocID="{B044DF7C-8262-4B63-AE5C-BE0F53298CC4}" presName="childTextBox" presStyleLbl="fgAccFollowNode1" presStyleIdx="0" presStyleCnt="3">
        <dgm:presLayoutVars>
          <dgm:bulletEnabled val="1"/>
        </dgm:presLayoutVars>
      </dgm:prSet>
      <dgm:spPr/>
    </dgm:pt>
    <dgm:pt modelId="{55D3F7D9-531A-4DF7-829D-7C93912CDBFB}" type="pres">
      <dgm:prSet presAssocID="{1B2ABC89-166F-40CC-BBF6-7767539179E1}" presName="sp" presStyleCnt="0"/>
      <dgm:spPr/>
    </dgm:pt>
    <dgm:pt modelId="{148F09F3-ABD2-4811-A5BA-018E4DA06E38}" type="pres">
      <dgm:prSet presAssocID="{F750D100-5448-4B3C-B056-7355F485607F}" presName="arrowAndChildren" presStyleCnt="0"/>
      <dgm:spPr/>
    </dgm:pt>
    <dgm:pt modelId="{9F89CCA6-5F6D-4BC0-AA47-32C1A5137D85}" type="pres">
      <dgm:prSet presAssocID="{F750D100-5448-4B3C-B056-7355F485607F}" presName="parentTextArrow" presStyleLbl="node1" presStyleIdx="0" presStyleCnt="3"/>
      <dgm:spPr/>
    </dgm:pt>
    <dgm:pt modelId="{17A3A517-FEF4-4500-88AE-13F9730B4184}" type="pres">
      <dgm:prSet presAssocID="{F750D100-5448-4B3C-B056-7355F485607F}" presName="arrow" presStyleLbl="node1" presStyleIdx="1" presStyleCnt="3"/>
      <dgm:spPr/>
    </dgm:pt>
    <dgm:pt modelId="{A70B9CF2-BEDE-4600-A5BC-EDD1D5487883}" type="pres">
      <dgm:prSet presAssocID="{F750D100-5448-4B3C-B056-7355F485607F}" presName="descendantArrow" presStyleCnt="0"/>
      <dgm:spPr/>
    </dgm:pt>
    <dgm:pt modelId="{88B4F598-90F9-4218-AD18-C959E83BF3E4}" type="pres">
      <dgm:prSet presAssocID="{75C982BD-D550-4EF8-B5D6-D90CF1793F71}" presName="childTextArrow" presStyleLbl="fgAccFollowNode1" presStyleIdx="1" presStyleCnt="3">
        <dgm:presLayoutVars>
          <dgm:bulletEnabled val="1"/>
        </dgm:presLayoutVars>
      </dgm:prSet>
      <dgm:spPr/>
    </dgm:pt>
    <dgm:pt modelId="{3C7727CB-F2BE-4C23-94E1-78C277C6CE55}" type="pres">
      <dgm:prSet presAssocID="{1BA04CC1-C6CB-4AFE-A790-2FBBD8D9FE83}" presName="sp" presStyleCnt="0"/>
      <dgm:spPr/>
    </dgm:pt>
    <dgm:pt modelId="{BAF29B13-6073-4C52-8FD8-61E94DF684CA}" type="pres">
      <dgm:prSet presAssocID="{0083793E-364D-4347-A5FD-4B24F5BF3298}" presName="arrowAndChildren" presStyleCnt="0"/>
      <dgm:spPr/>
    </dgm:pt>
    <dgm:pt modelId="{DE2F047E-B831-4C71-8883-EE4D8D587413}" type="pres">
      <dgm:prSet presAssocID="{0083793E-364D-4347-A5FD-4B24F5BF3298}" presName="parentTextArrow" presStyleLbl="node1" presStyleIdx="1" presStyleCnt="3"/>
      <dgm:spPr/>
    </dgm:pt>
    <dgm:pt modelId="{E335CC0F-C81D-4655-99AC-DE76033EAE2D}" type="pres">
      <dgm:prSet presAssocID="{0083793E-364D-4347-A5FD-4B24F5BF3298}" presName="arrow" presStyleLbl="node1" presStyleIdx="2" presStyleCnt="3" custLinFactNeighborX="2617" custLinFactNeighborY="-21592"/>
      <dgm:spPr/>
    </dgm:pt>
    <dgm:pt modelId="{38EB73B3-606D-4324-91E8-F71A141A4552}" type="pres">
      <dgm:prSet presAssocID="{0083793E-364D-4347-A5FD-4B24F5BF3298}" presName="descendantArrow" presStyleCnt="0"/>
      <dgm:spPr/>
    </dgm:pt>
    <dgm:pt modelId="{7EB81FB5-0F29-4D24-9BB0-653065882538}" type="pres">
      <dgm:prSet presAssocID="{E9866C39-0028-492D-BCCC-C6BA69F9296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C872A803-03B5-4E8D-A793-E96AFD203A1A}" srcId="{F750D100-5448-4B3C-B056-7355F485607F}" destId="{75C982BD-D550-4EF8-B5D6-D90CF1793F71}" srcOrd="0" destOrd="0" parTransId="{0623E74A-4555-4753-8608-2A4D8E8955B4}" sibTransId="{5E3AAA35-509F-4359-A912-30DC2AA36BE3}"/>
    <dgm:cxn modelId="{85063C08-DB69-4E16-9DA1-AA65E7162376}" type="presOf" srcId="{E9866C39-0028-492D-BCCC-C6BA69F92967}" destId="{7EB81FB5-0F29-4D24-9BB0-653065882538}" srcOrd="0" destOrd="0" presId="urn:microsoft.com/office/officeart/2005/8/layout/process4"/>
    <dgm:cxn modelId="{DC03EE0B-55BE-4EDA-986D-AB259A396092}" srcId="{A28F5722-4623-4509-83B6-6A05B7FFC998}" destId="{34E480E8-68FC-46EB-A338-D7A8C301AAD4}" srcOrd="2" destOrd="0" parTransId="{EC35419C-2DA6-4D04-ADA8-F1C6889C7DEA}" sibTransId="{77CD973C-F73C-45BB-9DAC-3514FB6279F3}"/>
    <dgm:cxn modelId="{B4941212-0F55-4545-98D6-690A640F3A98}" type="presOf" srcId="{0083793E-364D-4347-A5FD-4B24F5BF3298}" destId="{E335CC0F-C81D-4655-99AC-DE76033EAE2D}" srcOrd="1" destOrd="0" presId="urn:microsoft.com/office/officeart/2005/8/layout/process4"/>
    <dgm:cxn modelId="{E990621E-DAB1-4617-9088-9E2E69760449}" srcId="{A28F5722-4623-4509-83B6-6A05B7FFC998}" destId="{F750D100-5448-4B3C-B056-7355F485607F}" srcOrd="1" destOrd="0" parTransId="{9FDE51E3-44B7-495A-9386-DE4887331DC1}" sibTransId="{1B2ABC89-166F-40CC-BBF6-7767539179E1}"/>
    <dgm:cxn modelId="{D8BB7F21-6E75-4006-B916-E3038A72525B}" type="presOf" srcId="{75C982BD-D550-4EF8-B5D6-D90CF1793F71}" destId="{88B4F598-90F9-4218-AD18-C959E83BF3E4}" srcOrd="0" destOrd="0" presId="urn:microsoft.com/office/officeart/2005/8/layout/process4"/>
    <dgm:cxn modelId="{CCDC0A34-19B4-43CB-97C6-877A8F82923C}" srcId="{A28F5722-4623-4509-83B6-6A05B7FFC998}" destId="{0083793E-364D-4347-A5FD-4B24F5BF3298}" srcOrd="0" destOrd="0" parTransId="{79B3F102-9F6D-42F9-86A4-4DDFB5043085}" sibTransId="{1BA04CC1-C6CB-4AFE-A790-2FBBD8D9FE83}"/>
    <dgm:cxn modelId="{1E3A1470-359F-411A-A8E1-6561DD32C08B}" type="presOf" srcId="{B044DF7C-8262-4B63-AE5C-BE0F53298CC4}" destId="{9840ADC3-0F83-4640-B57F-78DE8EA8C882}" srcOrd="0" destOrd="0" presId="urn:microsoft.com/office/officeart/2005/8/layout/process4"/>
    <dgm:cxn modelId="{2C8C0154-97AC-42C4-AF80-8FD6E44E5BD0}" type="presOf" srcId="{F750D100-5448-4B3C-B056-7355F485607F}" destId="{9F89CCA6-5F6D-4BC0-AA47-32C1A5137D85}" srcOrd="0" destOrd="0" presId="urn:microsoft.com/office/officeart/2005/8/layout/process4"/>
    <dgm:cxn modelId="{DE3E0684-1B0E-4F11-9CCE-E70F8E39FC59}" type="presOf" srcId="{A28F5722-4623-4509-83B6-6A05B7FFC998}" destId="{3A1C8569-112C-4D77-AFD6-8215806909DD}" srcOrd="0" destOrd="0" presId="urn:microsoft.com/office/officeart/2005/8/layout/process4"/>
    <dgm:cxn modelId="{2D9582BC-52D5-40E2-BDCF-B4538563B8D2}" type="presOf" srcId="{0083793E-364D-4347-A5FD-4B24F5BF3298}" destId="{DE2F047E-B831-4C71-8883-EE4D8D587413}" srcOrd="0" destOrd="0" presId="urn:microsoft.com/office/officeart/2005/8/layout/process4"/>
    <dgm:cxn modelId="{E5F4A6BF-6DED-43B3-961D-F3F05C4F5776}" type="presOf" srcId="{34E480E8-68FC-46EB-A338-D7A8C301AAD4}" destId="{769808A7-E143-4A27-B1A1-A5E2A6CCC50F}" srcOrd="1" destOrd="0" presId="urn:microsoft.com/office/officeart/2005/8/layout/process4"/>
    <dgm:cxn modelId="{E069FBC8-1182-4096-A2D3-2522D8638FA8}" type="presOf" srcId="{34E480E8-68FC-46EB-A338-D7A8C301AAD4}" destId="{221AFDFB-8923-4CC8-8D9A-79B0CB9593B2}" srcOrd="0" destOrd="0" presId="urn:microsoft.com/office/officeart/2005/8/layout/process4"/>
    <dgm:cxn modelId="{8AF648DF-F37A-450F-A42A-50438928CE70}" type="presOf" srcId="{F750D100-5448-4B3C-B056-7355F485607F}" destId="{17A3A517-FEF4-4500-88AE-13F9730B4184}" srcOrd="1" destOrd="0" presId="urn:microsoft.com/office/officeart/2005/8/layout/process4"/>
    <dgm:cxn modelId="{DE912BF0-4CA0-452C-8430-C71F24982E71}" srcId="{0083793E-364D-4347-A5FD-4B24F5BF3298}" destId="{E9866C39-0028-492D-BCCC-C6BA69F92967}" srcOrd="0" destOrd="0" parTransId="{A8F1783E-7ACE-4418-AF18-4F076783B344}" sibTransId="{8C3B155F-2E9C-4208-A887-08024AE50C6F}"/>
    <dgm:cxn modelId="{C179D8F4-8301-4104-9B02-B17E02E7F96D}" srcId="{34E480E8-68FC-46EB-A338-D7A8C301AAD4}" destId="{B044DF7C-8262-4B63-AE5C-BE0F53298CC4}" srcOrd="0" destOrd="0" parTransId="{3F032CC2-DEBF-49FA-BC31-CADD1F9ECB5A}" sibTransId="{CD5653D4-AAB5-43FC-9D94-9F7DEAF1CE3F}"/>
    <dgm:cxn modelId="{73ADBD91-162E-488A-9DF3-D64B387F7644}" type="presParOf" srcId="{3A1C8569-112C-4D77-AFD6-8215806909DD}" destId="{76D11A32-2E83-4BD9-9732-1699C447B8CF}" srcOrd="0" destOrd="0" presId="urn:microsoft.com/office/officeart/2005/8/layout/process4"/>
    <dgm:cxn modelId="{A02AC502-D6C4-4A9A-8F0B-CB4BDFB4BB2F}" type="presParOf" srcId="{76D11A32-2E83-4BD9-9732-1699C447B8CF}" destId="{221AFDFB-8923-4CC8-8D9A-79B0CB9593B2}" srcOrd="0" destOrd="0" presId="urn:microsoft.com/office/officeart/2005/8/layout/process4"/>
    <dgm:cxn modelId="{69990899-FA92-4D6E-8738-B6651F9203AC}" type="presParOf" srcId="{76D11A32-2E83-4BD9-9732-1699C447B8CF}" destId="{769808A7-E143-4A27-B1A1-A5E2A6CCC50F}" srcOrd="1" destOrd="0" presId="urn:microsoft.com/office/officeart/2005/8/layout/process4"/>
    <dgm:cxn modelId="{0DAD5F4A-8CDB-40C3-9B6E-C140054D4A03}" type="presParOf" srcId="{76D11A32-2E83-4BD9-9732-1699C447B8CF}" destId="{DBE10DE8-D2F8-4B71-AD3E-7AA55A5F2808}" srcOrd="2" destOrd="0" presId="urn:microsoft.com/office/officeart/2005/8/layout/process4"/>
    <dgm:cxn modelId="{B1762C34-1D37-498E-A13C-1EEABEF4B706}" type="presParOf" srcId="{DBE10DE8-D2F8-4B71-AD3E-7AA55A5F2808}" destId="{9840ADC3-0F83-4640-B57F-78DE8EA8C882}" srcOrd="0" destOrd="0" presId="urn:microsoft.com/office/officeart/2005/8/layout/process4"/>
    <dgm:cxn modelId="{DDF17744-DE8C-42CC-B086-F1B81352671F}" type="presParOf" srcId="{3A1C8569-112C-4D77-AFD6-8215806909DD}" destId="{55D3F7D9-531A-4DF7-829D-7C93912CDBFB}" srcOrd="1" destOrd="0" presId="urn:microsoft.com/office/officeart/2005/8/layout/process4"/>
    <dgm:cxn modelId="{883461BF-3670-438A-8EC7-D1C5916F81F6}" type="presParOf" srcId="{3A1C8569-112C-4D77-AFD6-8215806909DD}" destId="{148F09F3-ABD2-4811-A5BA-018E4DA06E38}" srcOrd="2" destOrd="0" presId="urn:microsoft.com/office/officeart/2005/8/layout/process4"/>
    <dgm:cxn modelId="{783231AC-0C7A-48F7-83A4-FFEF74C3408B}" type="presParOf" srcId="{148F09F3-ABD2-4811-A5BA-018E4DA06E38}" destId="{9F89CCA6-5F6D-4BC0-AA47-32C1A5137D85}" srcOrd="0" destOrd="0" presId="urn:microsoft.com/office/officeart/2005/8/layout/process4"/>
    <dgm:cxn modelId="{11FBA1AD-14F0-4EC6-B964-20FE59E99AB7}" type="presParOf" srcId="{148F09F3-ABD2-4811-A5BA-018E4DA06E38}" destId="{17A3A517-FEF4-4500-88AE-13F9730B4184}" srcOrd="1" destOrd="0" presId="urn:microsoft.com/office/officeart/2005/8/layout/process4"/>
    <dgm:cxn modelId="{0DBD6738-4809-449A-82B3-DA13CA65D7AA}" type="presParOf" srcId="{148F09F3-ABD2-4811-A5BA-018E4DA06E38}" destId="{A70B9CF2-BEDE-4600-A5BC-EDD1D5487883}" srcOrd="2" destOrd="0" presId="urn:microsoft.com/office/officeart/2005/8/layout/process4"/>
    <dgm:cxn modelId="{5A15EC82-886E-4C08-A269-D2E24FB4F7DD}" type="presParOf" srcId="{A70B9CF2-BEDE-4600-A5BC-EDD1D5487883}" destId="{88B4F598-90F9-4218-AD18-C959E83BF3E4}" srcOrd="0" destOrd="0" presId="urn:microsoft.com/office/officeart/2005/8/layout/process4"/>
    <dgm:cxn modelId="{8C571790-AB86-4F9D-ACDF-A607D208B860}" type="presParOf" srcId="{3A1C8569-112C-4D77-AFD6-8215806909DD}" destId="{3C7727CB-F2BE-4C23-94E1-78C277C6CE55}" srcOrd="3" destOrd="0" presId="urn:microsoft.com/office/officeart/2005/8/layout/process4"/>
    <dgm:cxn modelId="{C0BDC5F2-CA7F-4F56-BEDA-5E03CCFE72C0}" type="presParOf" srcId="{3A1C8569-112C-4D77-AFD6-8215806909DD}" destId="{BAF29B13-6073-4C52-8FD8-61E94DF684CA}" srcOrd="4" destOrd="0" presId="urn:microsoft.com/office/officeart/2005/8/layout/process4"/>
    <dgm:cxn modelId="{2B28B242-7A99-44B1-9AEB-7D038DAB9B37}" type="presParOf" srcId="{BAF29B13-6073-4C52-8FD8-61E94DF684CA}" destId="{DE2F047E-B831-4C71-8883-EE4D8D587413}" srcOrd="0" destOrd="0" presId="urn:microsoft.com/office/officeart/2005/8/layout/process4"/>
    <dgm:cxn modelId="{126E37C0-65C2-4643-898A-8301BC4D2A50}" type="presParOf" srcId="{BAF29B13-6073-4C52-8FD8-61E94DF684CA}" destId="{E335CC0F-C81D-4655-99AC-DE76033EAE2D}" srcOrd="1" destOrd="0" presId="urn:microsoft.com/office/officeart/2005/8/layout/process4"/>
    <dgm:cxn modelId="{7E24871E-D9E6-4584-BF5A-6B9690D5F4C9}" type="presParOf" srcId="{BAF29B13-6073-4C52-8FD8-61E94DF684CA}" destId="{38EB73B3-606D-4324-91E8-F71A141A4552}" srcOrd="2" destOrd="0" presId="urn:microsoft.com/office/officeart/2005/8/layout/process4"/>
    <dgm:cxn modelId="{608765EF-CA38-457B-87D0-F844FBECE069}" type="presParOf" srcId="{38EB73B3-606D-4324-91E8-F71A141A4552}" destId="{7EB81FB5-0F29-4D24-9BB0-6530658825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6D52-7B5C-4C6B-8D32-3F5AD514F526}">
      <dsp:nvSpPr>
        <dsp:cNvPr id="0" name=""/>
        <dsp:cNvSpPr/>
      </dsp:nvSpPr>
      <dsp:spPr>
        <a:xfrm>
          <a:off x="-3115572" y="-479596"/>
          <a:ext cx="3716151" cy="3716151"/>
        </a:xfrm>
        <a:prstGeom prst="blockArc">
          <a:avLst>
            <a:gd name="adj1" fmla="val 18900000"/>
            <a:gd name="adj2" fmla="val 2700000"/>
            <a:gd name="adj3" fmla="val 581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B8650-8EB0-4E6B-9FDC-9C2FA563B2BC}">
      <dsp:nvSpPr>
        <dsp:cNvPr id="0" name=""/>
        <dsp:cNvSpPr/>
      </dsp:nvSpPr>
      <dsp:spPr>
        <a:xfrm>
          <a:off x="315039" y="181807"/>
          <a:ext cx="2276141" cy="424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6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Pandas</a:t>
          </a:r>
          <a:endParaRPr lang="en-IN" sz="2000" kern="1200" dirty="0">
            <a:latin typeface="Consolas" panose="020B0609020204030204" pitchFamily="49" charset="0"/>
          </a:endParaRPr>
        </a:p>
      </dsp:txBody>
      <dsp:txXfrm>
        <a:off x="315039" y="181807"/>
        <a:ext cx="2276141" cy="424130"/>
      </dsp:txXfrm>
    </dsp:sp>
    <dsp:sp modelId="{D741A00F-E84F-4980-976C-420FF8A773C8}">
      <dsp:nvSpPr>
        <dsp:cNvPr id="0" name=""/>
        <dsp:cNvSpPr/>
      </dsp:nvSpPr>
      <dsp:spPr>
        <a:xfrm>
          <a:off x="49957" y="158938"/>
          <a:ext cx="530163" cy="53016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63495-67F8-4106-8762-3959FEE08B96}">
      <dsp:nvSpPr>
        <dsp:cNvPr id="0" name=""/>
        <dsp:cNvSpPr/>
      </dsp:nvSpPr>
      <dsp:spPr>
        <a:xfrm>
          <a:off x="558202" y="848260"/>
          <a:ext cx="2032978" cy="424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6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nsolas" panose="020B0609020204030204" pitchFamily="49" charset="0"/>
            </a:rPr>
            <a:t>NumPy</a:t>
          </a:r>
          <a:endParaRPr lang="en-IN" sz="2000" kern="1200" dirty="0">
            <a:latin typeface="Consolas" panose="020B0609020204030204" pitchFamily="49" charset="0"/>
          </a:endParaRPr>
        </a:p>
      </dsp:txBody>
      <dsp:txXfrm>
        <a:off x="558202" y="848260"/>
        <a:ext cx="2032978" cy="424130"/>
      </dsp:txXfrm>
    </dsp:sp>
    <dsp:sp modelId="{2EB512B4-4D93-4187-93A3-1BA10C7B91A5}">
      <dsp:nvSpPr>
        <dsp:cNvPr id="0" name=""/>
        <dsp:cNvSpPr/>
      </dsp:nvSpPr>
      <dsp:spPr>
        <a:xfrm>
          <a:off x="293121" y="795244"/>
          <a:ext cx="530163" cy="53016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E3C52-6D84-45FF-ACB9-E852F22558E1}">
      <dsp:nvSpPr>
        <dsp:cNvPr id="0" name=""/>
        <dsp:cNvSpPr/>
      </dsp:nvSpPr>
      <dsp:spPr>
        <a:xfrm>
          <a:off x="558202" y="1484566"/>
          <a:ext cx="2032978" cy="424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6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nsolas" panose="020B0609020204030204" pitchFamily="49" charset="0"/>
            </a:rPr>
            <a:t>Sklearn</a:t>
          </a:r>
          <a:endParaRPr lang="en-IN" sz="2000" kern="1200" dirty="0">
            <a:latin typeface="Consolas" panose="020B0609020204030204" pitchFamily="49" charset="0"/>
          </a:endParaRPr>
        </a:p>
      </dsp:txBody>
      <dsp:txXfrm>
        <a:off x="558202" y="1484566"/>
        <a:ext cx="2032978" cy="424130"/>
      </dsp:txXfrm>
    </dsp:sp>
    <dsp:sp modelId="{2A5179AB-B2CB-4892-971C-7D2BB6F64D61}">
      <dsp:nvSpPr>
        <dsp:cNvPr id="0" name=""/>
        <dsp:cNvSpPr/>
      </dsp:nvSpPr>
      <dsp:spPr>
        <a:xfrm>
          <a:off x="293121" y="1431550"/>
          <a:ext cx="530163" cy="53016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9B53B-E5B6-4965-A6FF-D88CDC03AF92}">
      <dsp:nvSpPr>
        <dsp:cNvPr id="0" name=""/>
        <dsp:cNvSpPr/>
      </dsp:nvSpPr>
      <dsp:spPr>
        <a:xfrm>
          <a:off x="315039" y="2120872"/>
          <a:ext cx="2276141" cy="4241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6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nsolas" panose="020B0609020204030204" pitchFamily="49" charset="0"/>
            </a:rPr>
            <a:t>matplotlib</a:t>
          </a:r>
          <a:endParaRPr lang="en-IN" sz="2000" kern="1200" dirty="0">
            <a:latin typeface="Consolas" panose="020B0609020204030204" pitchFamily="49" charset="0"/>
          </a:endParaRPr>
        </a:p>
      </dsp:txBody>
      <dsp:txXfrm>
        <a:off x="315039" y="2120872"/>
        <a:ext cx="2276141" cy="424130"/>
      </dsp:txXfrm>
    </dsp:sp>
    <dsp:sp modelId="{213553A8-A012-4283-9C99-7B32DEE78B8A}">
      <dsp:nvSpPr>
        <dsp:cNvPr id="0" name=""/>
        <dsp:cNvSpPr/>
      </dsp:nvSpPr>
      <dsp:spPr>
        <a:xfrm>
          <a:off x="49957" y="2067856"/>
          <a:ext cx="530163" cy="53016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808A7-E143-4A27-B1A1-A5E2A6CCC50F}">
      <dsp:nvSpPr>
        <dsp:cNvPr id="0" name=""/>
        <dsp:cNvSpPr/>
      </dsp:nvSpPr>
      <dsp:spPr>
        <a:xfrm>
          <a:off x="0" y="4054264"/>
          <a:ext cx="9440007" cy="133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Value prediction </a:t>
          </a:r>
          <a:endParaRPr lang="en-IN" sz="2000" kern="1200" dirty="0">
            <a:latin typeface="Trebuchet MS" panose="020B0603020202020204" pitchFamily="34" charset="0"/>
          </a:endParaRPr>
        </a:p>
      </dsp:txBody>
      <dsp:txXfrm>
        <a:off x="0" y="4054264"/>
        <a:ext cx="9440007" cy="718578"/>
      </dsp:txXfrm>
    </dsp:sp>
    <dsp:sp modelId="{9840ADC3-0F83-4640-B57F-78DE8EA8C882}">
      <dsp:nvSpPr>
        <dsp:cNvPr id="0" name=""/>
        <dsp:cNvSpPr/>
      </dsp:nvSpPr>
      <dsp:spPr>
        <a:xfrm>
          <a:off x="0" y="4746228"/>
          <a:ext cx="9440007" cy="612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 The model is visualized and the value is predicted using Polynomial regression  </a:t>
          </a:r>
          <a:endParaRPr lang="en-IN" sz="2000" kern="1200" dirty="0">
            <a:latin typeface="Trebuchet MS" panose="020B0603020202020204" pitchFamily="34" charset="0"/>
          </a:endParaRPr>
        </a:p>
      </dsp:txBody>
      <dsp:txXfrm>
        <a:off x="0" y="4746228"/>
        <a:ext cx="9440007" cy="612122"/>
      </dsp:txXfrm>
    </dsp:sp>
    <dsp:sp modelId="{17A3A517-FEF4-4500-88AE-13F9730B4184}">
      <dsp:nvSpPr>
        <dsp:cNvPr id="0" name=""/>
        <dsp:cNvSpPr/>
      </dsp:nvSpPr>
      <dsp:spPr>
        <a:xfrm rot="10800000">
          <a:off x="0" y="2027608"/>
          <a:ext cx="9440007" cy="204661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Data visualization and Model building 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2000" kern="1200" dirty="0">
              <a:latin typeface="Trebuchet MS" panose="020B0603020202020204" pitchFamily="34" charset="0"/>
            </a:rPr>
            <a:t> training </a:t>
          </a:r>
          <a:endParaRPr lang="en-IN" sz="2000" kern="1200" dirty="0">
            <a:latin typeface="Trebuchet MS" panose="020B0603020202020204" pitchFamily="34" charset="0"/>
          </a:endParaRPr>
        </a:p>
      </dsp:txBody>
      <dsp:txXfrm rot="-10800000">
        <a:off x="0" y="2027608"/>
        <a:ext cx="9440007" cy="718362"/>
      </dsp:txXfrm>
    </dsp:sp>
    <dsp:sp modelId="{88B4F598-90F9-4218-AD18-C959E83BF3E4}">
      <dsp:nvSpPr>
        <dsp:cNvPr id="0" name=""/>
        <dsp:cNvSpPr/>
      </dsp:nvSpPr>
      <dsp:spPr>
        <a:xfrm>
          <a:off x="0" y="2745970"/>
          <a:ext cx="9440007" cy="6119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The data is visualized using </a:t>
          </a:r>
          <a:r>
            <a:rPr lang="en-US" sz="2000" kern="1200" dirty="0" err="1">
              <a:latin typeface="Trebuchet MS" panose="020B0603020202020204" pitchFamily="34" charset="0"/>
            </a:rPr>
            <a:t>matplotlib</a:t>
          </a:r>
          <a:r>
            <a:rPr lang="en-US" sz="2000" kern="1200" dirty="0">
              <a:latin typeface="Trebuchet MS" panose="020B0603020202020204" pitchFamily="34" charset="0"/>
            </a:rPr>
            <a:t> and the model is built and is trained using the data with </a:t>
          </a:r>
          <a:r>
            <a:rPr lang="en-US" sz="2000" kern="1200" dirty="0" err="1">
              <a:latin typeface="Trebuchet MS" panose="020B0603020202020204" pitchFamily="34" charset="0"/>
            </a:rPr>
            <a:t>sklearn</a:t>
          </a:r>
          <a:r>
            <a:rPr lang="en-US" sz="2000" kern="1200" dirty="0">
              <a:latin typeface="Trebuchet MS" panose="020B0603020202020204" pitchFamily="34" charset="0"/>
            </a:rPr>
            <a:t>.</a:t>
          </a:r>
          <a:endParaRPr lang="en-IN" sz="2000" kern="1200" dirty="0">
            <a:latin typeface="Trebuchet MS" panose="020B0603020202020204" pitchFamily="34" charset="0"/>
          </a:endParaRPr>
        </a:p>
      </dsp:txBody>
      <dsp:txXfrm>
        <a:off x="0" y="2745970"/>
        <a:ext cx="9440007" cy="611938"/>
      </dsp:txXfrm>
    </dsp:sp>
    <dsp:sp modelId="{E335CC0F-C81D-4655-99AC-DE76033EAE2D}">
      <dsp:nvSpPr>
        <dsp:cNvPr id="0" name=""/>
        <dsp:cNvSpPr/>
      </dsp:nvSpPr>
      <dsp:spPr>
        <a:xfrm rot="10800000">
          <a:off x="0" y="0"/>
          <a:ext cx="9440007" cy="204661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Data </a:t>
          </a:r>
          <a:r>
            <a:rPr lang="en-IN" sz="2000" kern="1200" dirty="0">
              <a:latin typeface="Trebuchet MS" panose="020B0603020202020204" pitchFamily="34" charset="0"/>
            </a:rPr>
            <a:t>pre-processing and </a:t>
          </a:r>
          <a:r>
            <a:rPr lang="en-US" sz="2000" kern="1200" dirty="0">
              <a:latin typeface="Trebuchet MS" panose="020B0603020202020204" pitchFamily="34" charset="0"/>
            </a:rPr>
            <a:t>Data Extraction</a:t>
          </a:r>
          <a:endParaRPr lang="en-IN" sz="2000" kern="1200" dirty="0">
            <a:latin typeface="Trebuchet MS" panose="020B0603020202020204" pitchFamily="34" charset="0"/>
          </a:endParaRPr>
        </a:p>
      </dsp:txBody>
      <dsp:txXfrm rot="-10800000">
        <a:off x="0" y="0"/>
        <a:ext cx="9440007" cy="718362"/>
      </dsp:txXfrm>
    </dsp:sp>
    <dsp:sp modelId="{7EB81FB5-0F29-4D24-9BB0-653065882538}">
      <dsp:nvSpPr>
        <dsp:cNvPr id="0" name=""/>
        <dsp:cNvSpPr/>
      </dsp:nvSpPr>
      <dsp:spPr>
        <a:xfrm>
          <a:off x="0" y="719314"/>
          <a:ext cx="9440007" cy="6119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latin typeface="Trebuchet MS" panose="020B0603020202020204" pitchFamily="34" charset="0"/>
            </a:rPr>
            <a:t>Exploratory </a:t>
          </a:r>
          <a:r>
            <a:rPr lang="en-US" sz="2000" kern="1200" dirty="0">
              <a:latin typeface="Trebuchet MS" panose="020B0603020202020204" pitchFamily="34" charset="0"/>
            </a:rPr>
            <a:t>data analysis is performed 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2000" kern="1200" dirty="0">
              <a:latin typeface="Trebuchet MS" panose="020B0603020202020204" pitchFamily="34" charset="0"/>
            </a:rPr>
            <a:t> required data is extracted using Pandas </a:t>
          </a:r>
          <a:endParaRPr lang="en-IN" sz="2000" kern="1200" dirty="0">
            <a:latin typeface="Trebuchet MS" panose="020B0603020202020204" pitchFamily="34" charset="0"/>
          </a:endParaRPr>
        </a:p>
      </dsp:txBody>
      <dsp:txXfrm>
        <a:off x="0" y="719314"/>
        <a:ext cx="9440007" cy="61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Exploratory</a:t>
            </a:r>
            <a:r>
              <a:rPr lang="en-US" baseline="0" dirty="0"/>
              <a:t> c</a:t>
            </a:r>
            <a:r>
              <a:rPr lang="en-US" dirty="0"/>
              <a:t>leaned</a:t>
            </a:r>
            <a:r>
              <a:rPr lang="en-US" baseline="0" dirty="0"/>
              <a:t> data and removed redundant data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use a degree 4 polynomial for approximation (best R^2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output of our project. In our project we worked on a single sensor of a particular candidate and we predicted when the candidate’s units will reach the entire engine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HQbsiFPLnxx8ZfoKDnKvr_QjTJR9lMxj?usp=shari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3" y="-1006044"/>
            <a:ext cx="10515600" cy="238760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CAT-A-THON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7" y="1472060"/>
            <a:ext cx="7905747" cy="1242566"/>
          </a:xfrm>
        </p:spPr>
        <p:txBody>
          <a:bodyPr>
            <a:normAutofit fontScale="92500" lnSpcReduction="20000"/>
          </a:bodyPr>
          <a:lstStyle/>
          <a:p>
            <a:r>
              <a:rPr lang="en-US" sz="3100">
                <a:solidFill>
                  <a:srgbClr val="3B3026"/>
                </a:solidFill>
                <a:latin typeface="+mn-lt"/>
                <a:cs typeface="Arial" panose="020B0604020202020204" pitchFamily="34" charset="0"/>
              </a:rPr>
              <a:t>Data </a:t>
            </a:r>
            <a:r>
              <a:rPr lang="en-US" sz="3100" dirty="0">
                <a:solidFill>
                  <a:srgbClr val="3B3026"/>
                </a:solidFill>
                <a:latin typeface="+mn-lt"/>
                <a:cs typeface="Arial" panose="020B0604020202020204" pitchFamily="34" charset="0"/>
              </a:rPr>
              <a:t>Mining Project Using Telematics Data to Predict Engine Failures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3928" y="2714625"/>
            <a:ext cx="6511345" cy="178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Team - </a:t>
            </a:r>
            <a:r>
              <a:rPr lang="en-IN" sz="2000" dirty="0" err="1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Artana</a:t>
            </a: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Kaushik 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Harihararam S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273" y="391429"/>
            <a:ext cx="942728" cy="52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731" y="6096000"/>
            <a:ext cx="197826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Tools used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3B3026"/>
                </a:solidFill>
                <a:latin typeface="Trebuchet MS" panose="020B0603020202020204" pitchFamily="34" charset="0"/>
              </a:rPr>
              <a:t>Python 3.9.x</a:t>
            </a:r>
          </a:p>
          <a:p>
            <a:r>
              <a:rPr lang="en-US" sz="2200" dirty="0">
                <a:solidFill>
                  <a:srgbClr val="3B3026"/>
                </a:solidFill>
                <a:latin typeface="Trebuchet MS" panose="020B0603020202020204" pitchFamily="34" charset="0"/>
              </a:rPr>
              <a:t>Libraries used : </a:t>
            </a:r>
          </a:p>
          <a:p>
            <a:endParaRPr lang="en-US" sz="2200" dirty="0">
              <a:solidFill>
                <a:srgbClr val="3B3026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273" y="391429"/>
            <a:ext cx="942728" cy="52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31" y="6096000"/>
            <a:ext cx="1978269" cy="7620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85682490"/>
              </p:ext>
            </p:extLst>
          </p:nvPr>
        </p:nvGraphicFramePr>
        <p:xfrm>
          <a:off x="1041401" y="3100917"/>
          <a:ext cx="2625724" cy="27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372473" y="1825623"/>
            <a:ext cx="4876800" cy="444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3B3026"/>
                </a:solidFill>
                <a:latin typeface="Trebuchet MS" panose="020B0603020202020204" pitchFamily="34" charset="0"/>
              </a:rPr>
              <a:t>Algorithm used 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3B3026"/>
                </a:solidFill>
                <a:latin typeface="Trebuchet MS" panose="020B0603020202020204" pitchFamily="34" charset="0"/>
              </a:rPr>
              <a:t>Polynomial regression for regression analysis (Prediction) </a:t>
            </a:r>
          </a:p>
          <a:p>
            <a:endParaRPr lang="en-US" sz="22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r>
              <a:rPr lang="en-US" sz="2200" dirty="0">
                <a:solidFill>
                  <a:srgbClr val="3B3026"/>
                </a:solidFill>
                <a:latin typeface="Trebuchet MS" panose="020B0603020202020204" pitchFamily="34" charset="0"/>
              </a:rPr>
              <a:t> </a:t>
            </a:r>
          </a:p>
          <a:p>
            <a:endParaRPr lang="en-US" sz="22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200" dirty="0">
              <a:solidFill>
                <a:srgbClr val="3B3026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4EF16F-020E-4DB1-AC5C-3C0DF230D62E}"/>
              </a:ext>
            </a:extLst>
          </p:cNvPr>
          <p:cNvCxnSpPr/>
          <p:nvPr/>
        </p:nvCxnSpPr>
        <p:spPr>
          <a:xfrm>
            <a:off x="5715000" y="2032000"/>
            <a:ext cx="0" cy="40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Process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493875"/>
              </p:ext>
            </p:extLst>
          </p:nvPr>
        </p:nvGraphicFramePr>
        <p:xfrm>
          <a:off x="773724" y="1366575"/>
          <a:ext cx="9440008" cy="538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273" y="391429"/>
            <a:ext cx="942728" cy="529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3731" y="6096000"/>
            <a:ext cx="197826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Explanation and Suggestions</a:t>
            </a:r>
            <a:endParaRPr lang="en-IN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98057"/>
            <a:ext cx="5105400" cy="47920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How the algorithm works?</a:t>
            </a:r>
          </a:p>
          <a:p>
            <a:pPr lvl="1"/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Identifies a suitable N</a:t>
            </a:r>
            <a:r>
              <a:rPr lang="en-US" sz="2000" baseline="30000" dirty="0">
                <a:solidFill>
                  <a:srgbClr val="3B3026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 degree polynomial which relates between the dependent and independent variables and uses this to predict values.</a:t>
            </a:r>
          </a:p>
          <a:p>
            <a:pPr lvl="1"/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Independent variable – “date” field</a:t>
            </a:r>
          </a:p>
          <a:p>
            <a:pPr lvl="1"/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Dependent variable – “weighted units” field</a:t>
            </a:r>
          </a:p>
          <a:p>
            <a:pPr lvl="1"/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Weighted units is the product of unit and no of occurrence field. </a:t>
            </a:r>
          </a:p>
          <a:p>
            <a:pPr lvl="1"/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This regression approximates the polynomial function which assists us in finding the date before engine failure.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pPr lvl="1"/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9031" y="1742306"/>
            <a:ext cx="4876800" cy="22478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Model can predict the dates remaining to replace the candidate before the engine failure.</a:t>
            </a:r>
          </a:p>
          <a:p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The model will provide you the date before the failure threshold.</a:t>
            </a:r>
          </a:p>
          <a:p>
            <a:r>
              <a:rPr lang="en-US" sz="2000" dirty="0">
                <a:solidFill>
                  <a:srgbClr val="3B3026"/>
                </a:solidFill>
                <a:latin typeface="Trebuchet MS" panose="020B0603020202020204" pitchFamily="34" charset="0"/>
              </a:rPr>
              <a:t>The suggestions are based upon severity levels.(1, 2 and 3).</a:t>
            </a: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rgbClr val="3B3026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031" y="1339105"/>
            <a:ext cx="3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Suggestions :</a:t>
            </a:r>
            <a:endParaRPr lang="en-IN" sz="2000" dirty="0">
              <a:latin typeface="Trebuchet MS" panose="020B0603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0502"/>
              </p:ext>
            </p:extLst>
          </p:nvPr>
        </p:nvGraphicFramePr>
        <p:xfrm>
          <a:off x="7244861" y="4084079"/>
          <a:ext cx="3808326" cy="24578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Severity level</a:t>
                      </a:r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Criticality of  replacement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critical</a:t>
                      </a:r>
                      <a:r>
                        <a:rPr lang="en-US" baseline="0" dirty="0"/>
                        <a:t> level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Moderately</a:t>
                      </a:r>
                      <a:r>
                        <a:rPr lang="en-US" baseline="0" dirty="0"/>
                        <a:t> critical 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273" y="391429"/>
            <a:ext cx="942728" cy="52985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2BF805-B384-4B94-A0B2-79074D7313B3}"/>
              </a:ext>
            </a:extLst>
          </p:cNvPr>
          <p:cNvCxnSpPr>
            <a:cxnSpLocks/>
          </p:cNvCxnSpPr>
          <p:nvPr/>
        </p:nvCxnSpPr>
        <p:spPr>
          <a:xfrm>
            <a:off x="6102927" y="1856509"/>
            <a:ext cx="0" cy="425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729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Visualized polynomial</a:t>
            </a:r>
            <a:endParaRPr lang="en-IN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825624"/>
            <a:ext cx="5105400" cy="44477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>
              <a:solidFill>
                <a:srgbClr val="3B3026"/>
              </a:solidFill>
              <a:latin typeface="Trebuchet MS" panose="020B0603020202020204" pitchFamily="34" charset="0"/>
            </a:endParaRPr>
          </a:p>
          <a:p>
            <a:pPr lvl="1"/>
            <a:endParaRPr lang="en-US" sz="1800" dirty="0">
              <a:solidFill>
                <a:srgbClr val="3B3026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"/>
          <a:stretch/>
        </p:blipFill>
        <p:spPr>
          <a:xfrm>
            <a:off x="17885" y="1342530"/>
            <a:ext cx="5333048" cy="427283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595097" y="2002432"/>
            <a:ext cx="272299" cy="2830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350933" y="3808823"/>
            <a:ext cx="1566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Code output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7314" y="1951000"/>
            <a:ext cx="3048000" cy="37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Predicted polynomial 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95098" y="2932731"/>
            <a:ext cx="272299" cy="2830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027314" y="2897640"/>
            <a:ext cx="3048000" cy="37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Severity levels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95098" y="3395127"/>
            <a:ext cx="272299" cy="283070"/>
          </a:xfrm>
          <a:prstGeom prst="ellipse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6027314" y="3361340"/>
            <a:ext cx="3048000" cy="37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Threshold level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95098" y="2470335"/>
            <a:ext cx="272299" cy="2830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027314" y="2423286"/>
            <a:ext cx="4039552" cy="38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Original values used for training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58" y="4234668"/>
            <a:ext cx="6341829" cy="23979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35599" y="1519553"/>
            <a:ext cx="1566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Key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9273" y="391429"/>
            <a:ext cx="942728" cy="5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68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1716438"/>
            <a:ext cx="4508715" cy="200783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Thank you!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273" y="391429"/>
            <a:ext cx="942728" cy="529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731" y="6096000"/>
            <a:ext cx="1978269" cy="762000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915461" y="3493558"/>
            <a:ext cx="3850503" cy="2103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Regards, Team - </a:t>
            </a:r>
            <a:r>
              <a:rPr lang="en-IN" sz="2000" dirty="0" err="1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Artana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-Kaushik S</a:t>
            </a:r>
          </a:p>
          <a:p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-</a:t>
            </a:r>
            <a:r>
              <a:rPr lang="en-IN" sz="2000" dirty="0" err="1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Harihararam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Resources (Project code)</a:t>
            </a:r>
          </a:p>
          <a:p>
            <a:r>
              <a:rPr lang="en-US" dirty="0">
                <a:latin typeface="Trebuchet MS" panose="020B0603020202020204" pitchFamily="34" charset="0"/>
              </a:rPr>
              <a:t>Google </a:t>
            </a:r>
            <a:r>
              <a:rPr lang="en-US" dirty="0" err="1">
                <a:latin typeface="Trebuchet MS" panose="020B0603020202020204" pitchFamily="34" charset="0"/>
              </a:rPr>
              <a:t>Colab</a:t>
            </a:r>
            <a:r>
              <a:rPr lang="en-US" dirty="0">
                <a:latin typeface="Trebuchet MS" panose="020B0603020202020204" pitchFamily="34" charset="0"/>
              </a:rPr>
              <a:t> link – </a:t>
            </a:r>
            <a:r>
              <a:rPr lang="en-US" dirty="0">
                <a:latin typeface="Trebuchet MS" panose="020B0603020202020204" pitchFamily="34" charset="0"/>
                <a:hlinkClick r:id="rId5"/>
              </a:rPr>
              <a:t>[Click here]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347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Consolas</vt:lpstr>
      <vt:lpstr>Segoe UI</vt:lpstr>
      <vt:lpstr>Segoe UI Light</vt:lpstr>
      <vt:lpstr>Trebuchet MS</vt:lpstr>
      <vt:lpstr>Wingdings</vt:lpstr>
      <vt:lpstr>WelcomeDoc</vt:lpstr>
      <vt:lpstr>CAT-A-THON</vt:lpstr>
      <vt:lpstr>Tools used  </vt:lpstr>
      <vt:lpstr>Process flow</vt:lpstr>
      <vt:lpstr>Explanation and Suggestions</vt:lpstr>
      <vt:lpstr>Visualized polynomial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CAT-A-THON</dc:title>
  <dc:creator>kaushik</dc:creator>
  <cp:keywords/>
  <cp:lastModifiedBy>Harihararam Sriram</cp:lastModifiedBy>
  <cp:revision>39</cp:revision>
  <dcterms:created xsi:type="dcterms:W3CDTF">2021-08-01T05:38:18Z</dcterms:created>
  <dcterms:modified xsi:type="dcterms:W3CDTF">2021-08-02T08:29:48Z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